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56" r:id="rId5"/>
    <p:sldId id="257" r:id="rId6"/>
    <p:sldId id="258" r:id="rId7"/>
    <p:sldId id="259" r:id="rId8"/>
    <p:sldId id="270" r:id="rId9"/>
    <p:sldId id="269" r:id="rId10"/>
    <p:sldId id="265" r:id="rId11"/>
    <p:sldId id="266" r:id="rId12"/>
    <p:sldId id="262" r:id="rId13"/>
    <p:sldId id="263" r:id="rId14"/>
    <p:sldId id="264" r:id="rId15"/>
    <p:sldId id="271" r:id="rId16"/>
    <p:sldId id="272" r:id="rId17"/>
  </p:sldIdLst>
  <p:sldSz cx="9144000" cy="5143500" type="screen16x9"/>
  <p:notesSz cx="6858000" cy="9144000"/>
  <p:embeddedFontLst>
    <p:embeddedFont>
      <p:font typeface="Chelsea Market" panose="020B0604020202020204" charset="0"/>
      <p:regular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BAC0B-09EA-4B06-B20B-6153E8DE1724}" v="82" dt="2021-03-17T15:19:37.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44" autoAdjust="0"/>
  </p:normalViewPr>
  <p:slideViewPr>
    <p:cSldViewPr snapToGrid="0">
      <p:cViewPr varScale="1">
        <p:scale>
          <a:sx n="125" d="100"/>
          <a:sy n="125" d="100"/>
        </p:scale>
        <p:origin x="36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mez, Julie" userId="S::julie.gomez@lausd.net::dbae17ba-b66c-4220-b005-c8bb9150fd04" providerId="AD" clId="Web-{4C1BAC0B-09EA-4B06-B20B-6153E8DE1724}"/>
    <pc:docChg chg="addSld delSld modSld sldOrd">
      <pc:chgData name="Gomez, Julie" userId="S::julie.gomez@lausd.net::dbae17ba-b66c-4220-b005-c8bb9150fd04" providerId="AD" clId="Web-{4C1BAC0B-09EA-4B06-B20B-6153E8DE1724}" dt="2021-03-17T15:19:37.754" v="458" actId="1076"/>
      <pc:docMkLst>
        <pc:docMk/>
      </pc:docMkLst>
      <pc:sldChg chg="modNotes">
        <pc:chgData name="Gomez, Julie" userId="S::julie.gomez@lausd.net::dbae17ba-b66c-4220-b005-c8bb9150fd04" providerId="AD" clId="Web-{4C1BAC0B-09EA-4B06-B20B-6153E8DE1724}" dt="2021-03-17T15:13:21.073" v="110"/>
        <pc:sldMkLst>
          <pc:docMk/>
          <pc:sldMk cId="0" sldId="256"/>
        </pc:sldMkLst>
      </pc:sldChg>
      <pc:sldChg chg="modNotes">
        <pc:chgData name="Gomez, Julie" userId="S::julie.gomez@lausd.net::dbae17ba-b66c-4220-b005-c8bb9150fd04" providerId="AD" clId="Web-{4C1BAC0B-09EA-4B06-B20B-6153E8DE1724}" dt="2021-03-17T15:11:41.066" v="90"/>
        <pc:sldMkLst>
          <pc:docMk/>
          <pc:sldMk cId="0" sldId="257"/>
        </pc:sldMkLst>
      </pc:sldChg>
      <pc:sldChg chg="modNotes">
        <pc:chgData name="Gomez, Julie" userId="S::julie.gomez@lausd.net::dbae17ba-b66c-4220-b005-c8bb9150fd04" providerId="AD" clId="Web-{4C1BAC0B-09EA-4B06-B20B-6153E8DE1724}" dt="2021-03-17T15:11:51.583" v="103"/>
        <pc:sldMkLst>
          <pc:docMk/>
          <pc:sldMk cId="0" sldId="258"/>
        </pc:sldMkLst>
      </pc:sldChg>
      <pc:sldChg chg="modNotes">
        <pc:chgData name="Gomez, Julie" userId="S::julie.gomez@lausd.net::dbae17ba-b66c-4220-b005-c8bb9150fd04" providerId="AD" clId="Web-{4C1BAC0B-09EA-4B06-B20B-6153E8DE1724}" dt="2021-03-17T15:12:35.101" v="108"/>
        <pc:sldMkLst>
          <pc:docMk/>
          <pc:sldMk cId="0" sldId="259"/>
        </pc:sldMkLst>
      </pc:sldChg>
      <pc:sldChg chg="modNotes">
        <pc:chgData name="Gomez, Julie" userId="S::julie.gomez@lausd.net::dbae17ba-b66c-4220-b005-c8bb9150fd04" providerId="AD" clId="Web-{4C1BAC0B-09EA-4B06-B20B-6153E8DE1724}" dt="2021-03-17T15:15:47.676" v="306"/>
        <pc:sldMkLst>
          <pc:docMk/>
          <pc:sldMk cId="0" sldId="262"/>
        </pc:sldMkLst>
      </pc:sldChg>
      <pc:sldChg chg="modNotes">
        <pc:chgData name="Gomez, Julie" userId="S::julie.gomez@lausd.net::dbae17ba-b66c-4220-b005-c8bb9150fd04" providerId="AD" clId="Web-{4C1BAC0B-09EA-4B06-B20B-6153E8DE1724}" dt="2021-03-17T15:16:08.631" v="391"/>
        <pc:sldMkLst>
          <pc:docMk/>
          <pc:sldMk cId="0" sldId="263"/>
        </pc:sldMkLst>
      </pc:sldChg>
      <pc:sldChg chg="modNotes">
        <pc:chgData name="Gomez, Julie" userId="S::julie.gomez@lausd.net::dbae17ba-b66c-4220-b005-c8bb9150fd04" providerId="AD" clId="Web-{4C1BAC0B-09EA-4B06-B20B-6153E8DE1724}" dt="2021-03-17T15:16:20.616" v="421"/>
        <pc:sldMkLst>
          <pc:docMk/>
          <pc:sldMk cId="0" sldId="264"/>
        </pc:sldMkLst>
      </pc:sldChg>
      <pc:sldChg chg="ord modNotes">
        <pc:chgData name="Gomez, Julie" userId="S::julie.gomez@lausd.net::dbae17ba-b66c-4220-b005-c8bb9150fd04" providerId="AD" clId="Web-{4C1BAC0B-09EA-4B06-B20B-6153E8DE1724}" dt="2021-03-17T15:15:05.580" v="217"/>
        <pc:sldMkLst>
          <pc:docMk/>
          <pc:sldMk cId="0" sldId="265"/>
        </pc:sldMkLst>
      </pc:sldChg>
      <pc:sldChg chg="ord modNotes">
        <pc:chgData name="Gomez, Julie" userId="S::julie.gomez@lausd.net::dbae17ba-b66c-4220-b005-c8bb9150fd04" providerId="AD" clId="Web-{4C1BAC0B-09EA-4B06-B20B-6153E8DE1724}" dt="2021-03-17T15:15:16.768" v="249"/>
        <pc:sldMkLst>
          <pc:docMk/>
          <pc:sldMk cId="0" sldId="266"/>
        </pc:sldMkLst>
      </pc:sldChg>
      <pc:sldChg chg="modSp del">
        <pc:chgData name="Gomez, Julie" userId="S::julie.gomez@lausd.net::dbae17ba-b66c-4220-b005-c8bb9150fd04" providerId="AD" clId="Web-{4C1BAC0B-09EA-4B06-B20B-6153E8DE1724}" dt="2021-03-17T15:16:55.290" v="436"/>
        <pc:sldMkLst>
          <pc:docMk/>
          <pc:sldMk cId="0" sldId="267"/>
        </pc:sldMkLst>
        <pc:spChg chg="mod">
          <ac:chgData name="Gomez, Julie" userId="S::julie.gomez@lausd.net::dbae17ba-b66c-4220-b005-c8bb9150fd04" providerId="AD" clId="Web-{4C1BAC0B-09EA-4B06-B20B-6153E8DE1724}" dt="2021-03-17T15:16:32.258" v="434" actId="20577"/>
          <ac:spMkLst>
            <pc:docMk/>
            <pc:sldMk cId="0" sldId="267"/>
            <ac:spMk id="190" creationId="{00000000-0000-0000-0000-000000000000}"/>
          </ac:spMkLst>
        </pc:spChg>
        <pc:spChg chg="mod">
          <ac:chgData name="Gomez, Julie" userId="S::julie.gomez@lausd.net::dbae17ba-b66c-4220-b005-c8bb9150fd04" providerId="AD" clId="Web-{4C1BAC0B-09EA-4B06-B20B-6153E8DE1724}" dt="2021-03-17T15:16:52.868" v="435" actId="20577"/>
          <ac:spMkLst>
            <pc:docMk/>
            <pc:sldMk cId="0" sldId="267"/>
            <ac:spMk id="191" creationId="{00000000-0000-0000-0000-000000000000}"/>
          </ac:spMkLst>
        </pc:spChg>
      </pc:sldChg>
      <pc:sldChg chg="modNotes">
        <pc:chgData name="Gomez, Julie" userId="S::julie.gomez@lausd.net::dbae17ba-b66c-4220-b005-c8bb9150fd04" providerId="AD" clId="Web-{4C1BAC0B-09EA-4B06-B20B-6153E8DE1724}" dt="2021-03-17T15:14:05.029" v="147"/>
        <pc:sldMkLst>
          <pc:docMk/>
          <pc:sldMk cId="2103524525" sldId="269"/>
        </pc:sldMkLst>
      </pc:sldChg>
      <pc:sldChg chg="modSp modNotes">
        <pc:chgData name="Gomez, Julie" userId="S::julie.gomez@lausd.net::dbae17ba-b66c-4220-b005-c8bb9150fd04" providerId="AD" clId="Web-{4C1BAC0B-09EA-4B06-B20B-6153E8DE1724}" dt="2021-03-17T15:14:00.513" v="126"/>
        <pc:sldMkLst>
          <pc:docMk/>
          <pc:sldMk cId="503815374" sldId="270"/>
        </pc:sldMkLst>
        <pc:spChg chg="mod">
          <ac:chgData name="Gomez, Julie" userId="S::julie.gomez@lausd.net::dbae17ba-b66c-4220-b005-c8bb9150fd04" providerId="AD" clId="Web-{4C1BAC0B-09EA-4B06-B20B-6153E8DE1724}" dt="2021-03-17T15:05:51.137" v="4" actId="14100"/>
          <ac:spMkLst>
            <pc:docMk/>
            <pc:sldMk cId="503815374" sldId="270"/>
            <ac:spMk id="3" creationId="{501D1A0B-A764-45E5-9F28-26078EDC3014}"/>
          </ac:spMkLst>
        </pc:spChg>
      </pc:sldChg>
      <pc:sldChg chg="add del replId">
        <pc:chgData name="Gomez, Julie" userId="S::julie.gomez@lausd.net::dbae17ba-b66c-4220-b005-c8bb9150fd04" providerId="AD" clId="Web-{4C1BAC0B-09EA-4B06-B20B-6153E8DE1724}" dt="2021-03-17T15:10:49.844" v="6"/>
        <pc:sldMkLst>
          <pc:docMk/>
          <pc:sldMk cId="408280843" sldId="271"/>
        </pc:sldMkLst>
      </pc:sldChg>
      <pc:sldChg chg="add del replId">
        <pc:chgData name="Gomez, Julie" userId="S::julie.gomez@lausd.net::dbae17ba-b66c-4220-b005-c8bb9150fd04" providerId="AD" clId="Web-{4C1BAC0B-09EA-4B06-B20B-6153E8DE1724}" dt="2021-03-17T15:10:58.517" v="8"/>
        <pc:sldMkLst>
          <pc:docMk/>
          <pc:sldMk cId="1571602022" sldId="271"/>
        </pc:sldMkLst>
      </pc:sldChg>
      <pc:sldChg chg="add del replId">
        <pc:chgData name="Gomez, Julie" userId="S::julie.gomez@lausd.net::dbae17ba-b66c-4220-b005-c8bb9150fd04" providerId="AD" clId="Web-{4C1BAC0B-09EA-4B06-B20B-6153E8DE1724}" dt="2021-03-17T15:16:59.369" v="438"/>
        <pc:sldMkLst>
          <pc:docMk/>
          <pc:sldMk cId="2647720472" sldId="271"/>
        </pc:sldMkLst>
      </pc:sldChg>
      <pc:sldChg chg="addSp delSp modSp new mod modClrScheme chgLayout">
        <pc:chgData name="Gomez, Julie" userId="S::julie.gomez@lausd.net::dbae17ba-b66c-4220-b005-c8bb9150fd04" providerId="AD" clId="Web-{4C1BAC0B-09EA-4B06-B20B-6153E8DE1724}" dt="2021-03-17T15:19:37.754" v="458" actId="1076"/>
        <pc:sldMkLst>
          <pc:docMk/>
          <pc:sldMk cId="3492306760" sldId="271"/>
        </pc:sldMkLst>
        <pc:spChg chg="del mod">
          <ac:chgData name="Gomez, Julie" userId="S::julie.gomez@lausd.net::dbae17ba-b66c-4220-b005-c8bb9150fd04" providerId="AD" clId="Web-{4C1BAC0B-09EA-4B06-B20B-6153E8DE1724}" dt="2021-03-17T15:19:24.035" v="452"/>
          <ac:spMkLst>
            <pc:docMk/>
            <pc:sldMk cId="3492306760" sldId="271"/>
            <ac:spMk id="2" creationId="{C50A2B5D-F12D-4380-9C05-35FA0D5647E3}"/>
          </ac:spMkLst>
        </pc:spChg>
        <pc:spChg chg="mod">
          <ac:chgData name="Gomez, Julie" userId="S::julie.gomez@lausd.net::dbae17ba-b66c-4220-b005-c8bb9150fd04" providerId="AD" clId="Web-{4C1BAC0B-09EA-4B06-B20B-6153E8DE1724}" dt="2021-03-17T15:18:16.874" v="446"/>
          <ac:spMkLst>
            <pc:docMk/>
            <pc:sldMk cId="3492306760" sldId="271"/>
            <ac:spMk id="3" creationId="{672CA3A0-055D-4167-86A5-46B260FBCC52}"/>
          </ac:spMkLst>
        </pc:spChg>
        <pc:spChg chg="add del mod">
          <ac:chgData name="Gomez, Julie" userId="S::julie.gomez@lausd.net::dbae17ba-b66c-4220-b005-c8bb9150fd04" providerId="AD" clId="Web-{4C1BAC0B-09EA-4B06-B20B-6153E8DE1724}" dt="2021-03-17T15:19:31.707" v="455"/>
          <ac:spMkLst>
            <pc:docMk/>
            <pc:sldMk cId="3492306760" sldId="271"/>
            <ac:spMk id="5" creationId="{0DE481FD-6980-420E-A282-E5FAE50136F9}"/>
          </ac:spMkLst>
        </pc:spChg>
        <pc:spChg chg="add del mod">
          <ac:chgData name="Gomez, Julie" userId="S::julie.gomez@lausd.net::dbae17ba-b66c-4220-b005-c8bb9150fd04" providerId="AD" clId="Web-{4C1BAC0B-09EA-4B06-B20B-6153E8DE1724}" dt="2021-03-17T15:18:20.280" v="447"/>
          <ac:spMkLst>
            <pc:docMk/>
            <pc:sldMk cId="3492306760" sldId="271"/>
            <ac:spMk id="8" creationId="{ACF5376D-A7C6-46B4-9440-F5E73E12093F}"/>
          </ac:spMkLst>
        </pc:spChg>
        <pc:spChg chg="add del mod">
          <ac:chgData name="Gomez, Julie" userId="S::julie.gomez@lausd.net::dbae17ba-b66c-4220-b005-c8bb9150fd04" providerId="AD" clId="Web-{4C1BAC0B-09EA-4B06-B20B-6153E8DE1724}" dt="2021-03-17T15:19:26.972" v="453"/>
          <ac:spMkLst>
            <pc:docMk/>
            <pc:sldMk cId="3492306760" sldId="271"/>
            <ac:spMk id="9" creationId="{8E90EE1F-3996-468C-AE1B-CE7A979BF913}"/>
          </ac:spMkLst>
        </pc:spChg>
        <pc:picChg chg="add mod">
          <ac:chgData name="Gomez, Julie" userId="S::julie.gomez@lausd.net::dbae17ba-b66c-4220-b005-c8bb9150fd04" providerId="AD" clId="Web-{4C1BAC0B-09EA-4B06-B20B-6153E8DE1724}" dt="2021-03-17T15:19:37.754" v="458" actId="1076"/>
          <ac:picMkLst>
            <pc:docMk/>
            <pc:sldMk cId="3492306760" sldId="271"/>
            <ac:picMk id="4" creationId="{EA13D66B-D6C3-43E6-8ED2-96D6A05D417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4B4CBA-DDEF-4ABD-ABB7-4132A0290D71}"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996A823E-3170-4AF0-B5D5-C7DBF2BA04DD}">
      <dgm:prSet phldrT="[Text]" custT="1"/>
      <dgm:spPr/>
      <dgm:t>
        <a:bodyPr/>
        <a:lstStyle/>
        <a:p>
          <a:pPr>
            <a:buNone/>
          </a:pPr>
          <a:endParaRPr lang="en-US" sz="1600" dirty="0"/>
        </a:p>
      </dgm:t>
    </dgm:pt>
    <dgm:pt modelId="{FC61CBB8-FEB0-4BDE-B0D8-3F7B09C43129}" type="parTrans" cxnId="{C9D66EDD-5C5B-4EDB-8979-7C8925E1B26B}">
      <dgm:prSet/>
      <dgm:spPr/>
      <dgm:t>
        <a:bodyPr/>
        <a:lstStyle/>
        <a:p>
          <a:endParaRPr lang="en-US"/>
        </a:p>
      </dgm:t>
    </dgm:pt>
    <dgm:pt modelId="{516C69FD-8BEE-4FA7-96B1-826DC6E1A8D1}" type="sibTrans" cxnId="{C9D66EDD-5C5B-4EDB-8979-7C8925E1B26B}">
      <dgm:prSet/>
      <dgm:spPr/>
      <dgm:t>
        <a:bodyPr/>
        <a:lstStyle/>
        <a:p>
          <a:endParaRPr lang="en-US"/>
        </a:p>
      </dgm:t>
    </dgm:pt>
    <dgm:pt modelId="{E65F9412-6C82-4E23-B02A-5381168E7492}">
      <dgm:prSet phldrT="[Text]" custT="1"/>
      <dgm:spPr/>
      <dgm:t>
        <a:bodyPr/>
        <a:lstStyle/>
        <a:p>
          <a:pPr>
            <a:buNone/>
          </a:pPr>
          <a:r>
            <a:rPr lang="en-US" sz="1400" b="1" i="0" u="none" dirty="0"/>
            <a:t>450 CE </a:t>
          </a:r>
          <a:r>
            <a:rPr lang="en-US" sz="1400" dirty="0"/>
            <a:t>The </a:t>
          </a:r>
          <a:r>
            <a:rPr lang="en-US" sz="1400" dirty="0" err="1"/>
            <a:t>Tataviam</a:t>
          </a:r>
          <a:r>
            <a:rPr lang="en-US" sz="1400" dirty="0"/>
            <a:t> settle in what is now Northern Los Angeles County</a:t>
          </a:r>
        </a:p>
      </dgm:t>
    </dgm:pt>
    <dgm:pt modelId="{DB11B97B-E9AC-47D5-B9CE-CD43C3DD75F4}" type="parTrans" cxnId="{1491476F-AC8F-4FAD-A813-D4A2942D63F1}">
      <dgm:prSet/>
      <dgm:spPr/>
      <dgm:t>
        <a:bodyPr/>
        <a:lstStyle/>
        <a:p>
          <a:endParaRPr lang="en-US"/>
        </a:p>
      </dgm:t>
    </dgm:pt>
    <dgm:pt modelId="{02EF8499-3A72-43E2-AD29-1BEE9B2EC771}" type="sibTrans" cxnId="{1491476F-AC8F-4FAD-A813-D4A2942D63F1}">
      <dgm:prSet/>
      <dgm:spPr/>
      <dgm:t>
        <a:bodyPr/>
        <a:lstStyle/>
        <a:p>
          <a:endParaRPr lang="en-US"/>
        </a:p>
      </dgm:t>
    </dgm:pt>
    <dgm:pt modelId="{D5D23AB9-8310-4BA8-A540-FD7572687599}">
      <dgm:prSet phldrT="[Text]"/>
      <dgm:spPr/>
      <dgm:t>
        <a:bodyPr/>
        <a:lstStyle/>
        <a:p>
          <a:pPr>
            <a:buNone/>
          </a:pPr>
          <a:endParaRPr lang="en-US" dirty="0"/>
        </a:p>
      </dgm:t>
    </dgm:pt>
    <dgm:pt modelId="{331F6544-EB48-4A60-8A84-D940C43BF39E}" type="parTrans" cxnId="{18990D2B-BF93-4E53-9098-36A60E4D31A7}">
      <dgm:prSet/>
      <dgm:spPr/>
      <dgm:t>
        <a:bodyPr/>
        <a:lstStyle/>
        <a:p>
          <a:endParaRPr lang="en-US"/>
        </a:p>
      </dgm:t>
    </dgm:pt>
    <dgm:pt modelId="{56A206C1-9A3F-44C1-B07B-066593DFD971}" type="sibTrans" cxnId="{18990D2B-BF93-4E53-9098-36A60E4D31A7}">
      <dgm:prSet/>
      <dgm:spPr/>
      <dgm:t>
        <a:bodyPr/>
        <a:lstStyle/>
        <a:p>
          <a:endParaRPr lang="en-US"/>
        </a:p>
      </dgm:t>
    </dgm:pt>
    <dgm:pt modelId="{F60398A6-4201-4A0F-B928-53C66867FB7E}">
      <dgm:prSet phldrT="[Text]" custT="1"/>
      <dgm:spPr/>
      <dgm:t>
        <a:bodyPr/>
        <a:lstStyle/>
        <a:p>
          <a:pPr>
            <a:buNone/>
          </a:pPr>
          <a:r>
            <a:rPr lang="en-US" sz="1400" b="1" dirty="0"/>
            <a:t>1797 </a:t>
          </a:r>
          <a:r>
            <a:rPr lang="en-US" sz="1400" dirty="0"/>
            <a:t>The Spanish build Mission San Fernando and force the </a:t>
          </a:r>
          <a:r>
            <a:rPr lang="en-US" sz="1400" dirty="0" err="1"/>
            <a:t>Tataviam</a:t>
          </a:r>
          <a:r>
            <a:rPr lang="en-US" sz="1400" dirty="0"/>
            <a:t> to leave their villages and become forced labor for the mission operations</a:t>
          </a:r>
          <a:r>
            <a:rPr lang="en-US" sz="1200" dirty="0"/>
            <a:t>.</a:t>
          </a:r>
        </a:p>
      </dgm:t>
    </dgm:pt>
    <dgm:pt modelId="{3DF2278F-82E8-4333-9DF9-14F441CA32B7}" type="parTrans" cxnId="{7A889065-3A3A-4E73-BE15-40F5359BFBA8}">
      <dgm:prSet/>
      <dgm:spPr/>
      <dgm:t>
        <a:bodyPr/>
        <a:lstStyle/>
        <a:p>
          <a:endParaRPr lang="en-US"/>
        </a:p>
      </dgm:t>
    </dgm:pt>
    <dgm:pt modelId="{C4391B48-3498-422F-B998-8AC717A4D973}" type="sibTrans" cxnId="{7A889065-3A3A-4E73-BE15-40F5359BFBA8}">
      <dgm:prSet/>
      <dgm:spPr/>
      <dgm:t>
        <a:bodyPr/>
        <a:lstStyle/>
        <a:p>
          <a:endParaRPr lang="en-US"/>
        </a:p>
      </dgm:t>
    </dgm:pt>
    <dgm:pt modelId="{8F2566BD-97CF-4222-8330-411221004473}">
      <dgm:prSet phldrT="[Text]"/>
      <dgm:spPr/>
      <dgm:t>
        <a:bodyPr/>
        <a:lstStyle/>
        <a:p>
          <a:pPr>
            <a:buNone/>
          </a:pPr>
          <a:endParaRPr lang="en-US" dirty="0"/>
        </a:p>
      </dgm:t>
    </dgm:pt>
    <dgm:pt modelId="{28F87057-253F-449D-AE2F-A6FA3A7F100E}" type="parTrans" cxnId="{5F5CCE65-3E7A-4486-9937-2E96ECE52C25}">
      <dgm:prSet/>
      <dgm:spPr/>
      <dgm:t>
        <a:bodyPr/>
        <a:lstStyle/>
        <a:p>
          <a:endParaRPr lang="en-US"/>
        </a:p>
      </dgm:t>
    </dgm:pt>
    <dgm:pt modelId="{C32C963A-EEA3-4050-99F5-AFDA1183659B}" type="sibTrans" cxnId="{5F5CCE65-3E7A-4486-9937-2E96ECE52C25}">
      <dgm:prSet/>
      <dgm:spPr/>
      <dgm:t>
        <a:bodyPr/>
        <a:lstStyle/>
        <a:p>
          <a:endParaRPr lang="en-US"/>
        </a:p>
      </dgm:t>
    </dgm:pt>
    <dgm:pt modelId="{77200049-304E-459C-8A74-24A900E7F87C}">
      <dgm:prSet phldrT="[Text]" custT="1"/>
      <dgm:spPr/>
      <dgm:t>
        <a:bodyPr/>
        <a:lstStyle/>
        <a:p>
          <a:pPr>
            <a:buFontTx/>
            <a:buNone/>
          </a:pPr>
          <a:r>
            <a:rPr lang="en-US" sz="1400" b="1" dirty="0"/>
            <a:t>1821 </a:t>
          </a:r>
          <a:r>
            <a:rPr lang="en-US" sz="1400" dirty="0"/>
            <a:t> </a:t>
          </a:r>
          <a:r>
            <a:rPr lang="en-US" sz="1400" b="0" i="0" u="none" dirty="0"/>
            <a:t>The Spanish Mission period ends, and the Mexican period begins. Secularization plans are made, including returning the land to the </a:t>
          </a:r>
          <a:r>
            <a:rPr lang="en-US" sz="1400" b="0" i="0" u="none" dirty="0" err="1"/>
            <a:t>Tataviam</a:t>
          </a:r>
          <a:r>
            <a:rPr lang="en-US" sz="1400" b="0" i="0" u="none" dirty="0"/>
            <a:t> people.</a:t>
          </a:r>
          <a:r>
            <a:rPr lang="en-US" sz="1400" dirty="0"/>
            <a:t> </a:t>
          </a:r>
        </a:p>
      </dgm:t>
    </dgm:pt>
    <dgm:pt modelId="{7A167473-77FB-4EC3-9CF0-FE1BA931FD9F}" type="parTrans" cxnId="{E240DD41-A499-4634-B0C4-2DDB6A6C432F}">
      <dgm:prSet/>
      <dgm:spPr/>
      <dgm:t>
        <a:bodyPr/>
        <a:lstStyle/>
        <a:p>
          <a:endParaRPr lang="en-US"/>
        </a:p>
      </dgm:t>
    </dgm:pt>
    <dgm:pt modelId="{394DBBA1-72BC-45B0-B65F-1BCC54571ACE}" type="sibTrans" cxnId="{E240DD41-A499-4634-B0C4-2DDB6A6C432F}">
      <dgm:prSet/>
      <dgm:spPr/>
      <dgm:t>
        <a:bodyPr/>
        <a:lstStyle/>
        <a:p>
          <a:endParaRPr lang="en-US"/>
        </a:p>
      </dgm:t>
    </dgm:pt>
    <dgm:pt modelId="{124B55B4-A67F-48DB-A014-84F7B929E059}">
      <dgm:prSet/>
      <dgm:spPr/>
      <dgm:t>
        <a:bodyPr/>
        <a:lstStyle/>
        <a:p>
          <a:endParaRPr lang="en-US" dirty="0"/>
        </a:p>
      </dgm:t>
    </dgm:pt>
    <dgm:pt modelId="{80D1ABF3-74AF-4E68-A1B1-62950708A3BF}" type="parTrans" cxnId="{A8587083-920D-4E89-95F5-20B6661A92C8}">
      <dgm:prSet/>
      <dgm:spPr/>
      <dgm:t>
        <a:bodyPr/>
        <a:lstStyle/>
        <a:p>
          <a:endParaRPr lang="en-US"/>
        </a:p>
      </dgm:t>
    </dgm:pt>
    <dgm:pt modelId="{E6C8C00E-D697-4F54-8AC2-9D32F939C965}" type="sibTrans" cxnId="{A8587083-920D-4E89-95F5-20B6661A92C8}">
      <dgm:prSet/>
      <dgm:spPr/>
      <dgm:t>
        <a:bodyPr/>
        <a:lstStyle/>
        <a:p>
          <a:endParaRPr lang="en-US"/>
        </a:p>
      </dgm:t>
    </dgm:pt>
    <dgm:pt modelId="{3A8D9283-DAA0-4FE5-8FBB-E82C0B6718CF}">
      <dgm:prSet/>
      <dgm:spPr/>
      <dgm:t>
        <a:bodyPr/>
        <a:lstStyle/>
        <a:p>
          <a:r>
            <a:rPr lang="en-US" dirty="0"/>
            <a:t>.</a:t>
          </a:r>
        </a:p>
      </dgm:t>
    </dgm:pt>
    <dgm:pt modelId="{AFC25B41-E97C-4343-B625-A3076F9DC996}" type="parTrans" cxnId="{4655781B-AD25-4F9C-95FF-6C2A54563EFE}">
      <dgm:prSet/>
      <dgm:spPr/>
      <dgm:t>
        <a:bodyPr/>
        <a:lstStyle/>
        <a:p>
          <a:endParaRPr lang="en-US"/>
        </a:p>
      </dgm:t>
    </dgm:pt>
    <dgm:pt modelId="{0854F863-80DF-4D7B-8502-4FDB1F111A63}" type="sibTrans" cxnId="{4655781B-AD25-4F9C-95FF-6C2A54563EFE}">
      <dgm:prSet/>
      <dgm:spPr/>
      <dgm:t>
        <a:bodyPr/>
        <a:lstStyle/>
        <a:p>
          <a:endParaRPr lang="en-US"/>
        </a:p>
      </dgm:t>
    </dgm:pt>
    <dgm:pt modelId="{31979C54-2C43-4561-BA9A-86B814F4E741}">
      <dgm:prSet/>
      <dgm:spPr/>
      <dgm:t>
        <a:bodyPr/>
        <a:lstStyle/>
        <a:p>
          <a:endParaRPr lang="en-US" dirty="0"/>
        </a:p>
      </dgm:t>
    </dgm:pt>
    <dgm:pt modelId="{89B3B77B-46D0-4D04-A8FB-D58C8C608AE5}" type="parTrans" cxnId="{F0EDBA33-B6A5-4F14-94F4-D72EB5866097}">
      <dgm:prSet/>
      <dgm:spPr/>
      <dgm:t>
        <a:bodyPr/>
        <a:lstStyle/>
        <a:p>
          <a:endParaRPr lang="en-US"/>
        </a:p>
      </dgm:t>
    </dgm:pt>
    <dgm:pt modelId="{1B03E7F7-EB80-464A-BC7E-C9500A46387A}" type="sibTrans" cxnId="{F0EDBA33-B6A5-4F14-94F4-D72EB5866097}">
      <dgm:prSet/>
      <dgm:spPr/>
      <dgm:t>
        <a:bodyPr/>
        <a:lstStyle/>
        <a:p>
          <a:endParaRPr lang="en-US"/>
        </a:p>
      </dgm:t>
    </dgm:pt>
    <dgm:pt modelId="{F87330D0-1E4C-4CEB-AEB8-7D4D7F8FF1EC}">
      <dgm:prSet/>
      <dgm:spPr/>
      <dgm:t>
        <a:bodyPr/>
        <a:lstStyle/>
        <a:p>
          <a:endParaRPr lang="en-US" dirty="0"/>
        </a:p>
      </dgm:t>
    </dgm:pt>
    <dgm:pt modelId="{F0097219-8E44-4D44-B8DD-D3B7EE5C04D9}" type="parTrans" cxnId="{FBEFA3C9-1B07-4AEF-B6F5-6FB2954D427A}">
      <dgm:prSet/>
      <dgm:spPr/>
      <dgm:t>
        <a:bodyPr/>
        <a:lstStyle/>
        <a:p>
          <a:endParaRPr lang="en-US"/>
        </a:p>
      </dgm:t>
    </dgm:pt>
    <dgm:pt modelId="{5C344032-E31B-44C9-B8E9-B6EF317C0348}" type="sibTrans" cxnId="{FBEFA3C9-1B07-4AEF-B6F5-6FB2954D427A}">
      <dgm:prSet/>
      <dgm:spPr/>
      <dgm:t>
        <a:bodyPr/>
        <a:lstStyle/>
        <a:p>
          <a:endParaRPr lang="en-US"/>
        </a:p>
      </dgm:t>
    </dgm:pt>
    <dgm:pt modelId="{6B317271-9497-40DF-AAD5-07A2D7F34ED5}">
      <dgm:prSet custT="1"/>
      <dgm:spPr/>
      <dgm:t>
        <a:bodyPr/>
        <a:lstStyle/>
        <a:p>
          <a:pPr>
            <a:buNone/>
          </a:pPr>
          <a:r>
            <a:rPr lang="en-US" sz="1400" b="1" i="0" u="none" dirty="0"/>
            <a:t>1839 </a:t>
          </a:r>
          <a:r>
            <a:rPr lang="en-US" sz="1400" b="0" i="0" u="none" dirty="0"/>
            <a:t>Alta California Governor Juan Bautista Alvarado grants what is now Santa Clarita to Antonio Del Valle, officially dispossessing the </a:t>
          </a:r>
          <a:r>
            <a:rPr lang="en-US" sz="1400" b="0" i="0" u="none" dirty="0" err="1"/>
            <a:t>Tataviam</a:t>
          </a:r>
          <a:r>
            <a:rPr lang="en-US" sz="1400" b="0" i="0" u="none" dirty="0"/>
            <a:t> from their ancestral lands. </a:t>
          </a:r>
          <a:endParaRPr lang="en-US" sz="1400" dirty="0"/>
        </a:p>
      </dgm:t>
    </dgm:pt>
    <dgm:pt modelId="{CF05685A-45EF-4012-B9C1-661FF79FE484}" type="parTrans" cxnId="{68B85F97-A7BF-4906-96FD-490C306FC5ED}">
      <dgm:prSet/>
      <dgm:spPr/>
      <dgm:t>
        <a:bodyPr/>
        <a:lstStyle/>
        <a:p>
          <a:endParaRPr lang="en-US"/>
        </a:p>
      </dgm:t>
    </dgm:pt>
    <dgm:pt modelId="{E06B21CB-59A0-4601-B791-15917C8D7956}" type="sibTrans" cxnId="{68B85F97-A7BF-4906-96FD-490C306FC5ED}">
      <dgm:prSet/>
      <dgm:spPr/>
      <dgm:t>
        <a:bodyPr/>
        <a:lstStyle/>
        <a:p>
          <a:endParaRPr lang="en-US"/>
        </a:p>
      </dgm:t>
    </dgm:pt>
    <dgm:pt modelId="{B2FD3B67-6C1F-49D0-9226-404F67DDF0C0}">
      <dgm:prSet/>
      <dgm:spPr/>
      <dgm:t>
        <a:bodyPr/>
        <a:lstStyle/>
        <a:p>
          <a:endParaRPr lang="en-US" dirty="0"/>
        </a:p>
      </dgm:t>
    </dgm:pt>
    <dgm:pt modelId="{E0F6A522-EF42-44F2-A96C-4B98C2E11A83}" type="sibTrans" cxnId="{4C89D80E-410D-4E82-B5D6-20114088E142}">
      <dgm:prSet/>
      <dgm:spPr/>
      <dgm:t>
        <a:bodyPr/>
        <a:lstStyle/>
        <a:p>
          <a:endParaRPr lang="en-US"/>
        </a:p>
      </dgm:t>
    </dgm:pt>
    <dgm:pt modelId="{54CF35DE-05B2-47D9-8209-BE1868B364DA}" type="parTrans" cxnId="{4C89D80E-410D-4E82-B5D6-20114088E142}">
      <dgm:prSet/>
      <dgm:spPr/>
      <dgm:t>
        <a:bodyPr/>
        <a:lstStyle/>
        <a:p>
          <a:endParaRPr lang="en-US"/>
        </a:p>
      </dgm:t>
    </dgm:pt>
    <dgm:pt modelId="{0A38FF89-FDC7-48A4-8151-FBF96A448AB2}">
      <dgm:prSet custT="1"/>
      <dgm:spPr/>
      <dgm:t>
        <a:bodyPr/>
        <a:lstStyle/>
        <a:p>
          <a:pPr>
            <a:buFontTx/>
            <a:buNone/>
          </a:pPr>
          <a:r>
            <a:rPr lang="en-US" sz="1400" b="1" i="0" u="none" dirty="0"/>
            <a:t>1846  </a:t>
          </a:r>
          <a:r>
            <a:rPr lang="en-US" sz="1400" b="0" i="0" u="none" dirty="0"/>
            <a:t>Mexican rule ends, American military rule begins. There are approximately 150 </a:t>
          </a:r>
          <a:r>
            <a:rPr lang="en-US" sz="1400" b="0" i="0" u="none" dirty="0" err="1"/>
            <a:t>Tataviam</a:t>
          </a:r>
          <a:r>
            <a:rPr lang="en-US" sz="1400" b="0" i="0" u="none" dirty="0"/>
            <a:t> living in the San Fernando Mission area. </a:t>
          </a:r>
          <a:endParaRPr lang="en-US" sz="1400" dirty="0"/>
        </a:p>
      </dgm:t>
    </dgm:pt>
    <dgm:pt modelId="{2979D234-8939-44DA-8144-BB237424B5CE}" type="parTrans" cxnId="{A75C7E3B-1048-42F5-B12D-719C2F4F4817}">
      <dgm:prSet/>
      <dgm:spPr/>
      <dgm:t>
        <a:bodyPr/>
        <a:lstStyle/>
        <a:p>
          <a:endParaRPr lang="en-US"/>
        </a:p>
      </dgm:t>
    </dgm:pt>
    <dgm:pt modelId="{5133BC33-2D15-4F22-8A9B-1D1FA128E831}" type="sibTrans" cxnId="{A75C7E3B-1048-42F5-B12D-719C2F4F4817}">
      <dgm:prSet/>
      <dgm:spPr/>
      <dgm:t>
        <a:bodyPr/>
        <a:lstStyle/>
        <a:p>
          <a:endParaRPr lang="en-US"/>
        </a:p>
      </dgm:t>
    </dgm:pt>
    <dgm:pt modelId="{5FF3BEA9-71E6-43E8-AE6B-6F4B1C18DE58}">
      <dgm:prSet custT="1"/>
      <dgm:spPr/>
      <dgm:t>
        <a:bodyPr/>
        <a:lstStyle/>
        <a:p>
          <a:pPr>
            <a:buNone/>
          </a:pPr>
          <a:r>
            <a:rPr lang="en-US" sz="1400" b="1" i="0" u="none" dirty="0"/>
            <a:t>1872  </a:t>
          </a:r>
          <a:r>
            <a:rPr lang="en-US" sz="1400" b="0" i="0" u="none" dirty="0"/>
            <a:t>The northern half of the San Fernando Valley is sold to developer George Porter and state senator Charles </a:t>
          </a:r>
          <a:r>
            <a:rPr lang="en-US" sz="1400" b="0" i="0" u="none" dirty="0" err="1"/>
            <a:t>Maclay</a:t>
          </a:r>
          <a:r>
            <a:rPr lang="en-US" sz="1400" b="0" i="0" u="none" dirty="0"/>
            <a:t>.</a:t>
          </a:r>
          <a:endParaRPr lang="en-US" sz="1400" dirty="0"/>
        </a:p>
      </dgm:t>
    </dgm:pt>
    <dgm:pt modelId="{67C85ECF-67A5-43D5-AE69-AA2CB662DD9A}" type="parTrans" cxnId="{45B82915-1B75-41F3-99F3-10A62040093B}">
      <dgm:prSet/>
      <dgm:spPr/>
      <dgm:t>
        <a:bodyPr/>
        <a:lstStyle/>
        <a:p>
          <a:endParaRPr lang="en-US"/>
        </a:p>
      </dgm:t>
    </dgm:pt>
    <dgm:pt modelId="{FF206453-251B-4155-90D2-EA7D6D5F5F21}" type="sibTrans" cxnId="{45B82915-1B75-41F3-99F3-10A62040093B}">
      <dgm:prSet/>
      <dgm:spPr/>
      <dgm:t>
        <a:bodyPr/>
        <a:lstStyle/>
        <a:p>
          <a:endParaRPr lang="en-US"/>
        </a:p>
      </dgm:t>
    </dgm:pt>
    <dgm:pt modelId="{5506E56B-9405-4934-8861-A1E3AD6B5991}">
      <dgm:prSet custT="1"/>
      <dgm:spPr/>
      <dgm:t>
        <a:bodyPr/>
        <a:lstStyle/>
        <a:p>
          <a:pPr>
            <a:buNone/>
          </a:pPr>
          <a:r>
            <a:rPr lang="en-US" sz="1400" b="1" i="0" u="none" dirty="0"/>
            <a:t>1882-1885  </a:t>
          </a:r>
          <a:r>
            <a:rPr lang="en-US" sz="1400" b="0" i="0" u="none" dirty="0" err="1"/>
            <a:t>Maclay</a:t>
          </a:r>
          <a:r>
            <a:rPr lang="en-US" sz="1400" b="0" i="0" u="none" dirty="0"/>
            <a:t> and Porter legally evict remaining </a:t>
          </a:r>
          <a:r>
            <a:rPr lang="en-US" sz="1400" b="0" i="0" u="none" dirty="0" err="1"/>
            <a:t>Tataviam</a:t>
          </a:r>
          <a:r>
            <a:rPr lang="en-US" sz="1400" b="0" i="0" u="none" dirty="0"/>
            <a:t> leaders and their families, making them homeless on their own lands.</a:t>
          </a:r>
          <a:endParaRPr lang="en-US" sz="1400" dirty="0"/>
        </a:p>
      </dgm:t>
    </dgm:pt>
    <dgm:pt modelId="{CBA70D87-747A-4CCF-ABAE-F14065CE91C9}" type="parTrans" cxnId="{C662A242-5705-4B80-9EF4-09FF8E5D08F2}">
      <dgm:prSet/>
      <dgm:spPr/>
      <dgm:t>
        <a:bodyPr/>
        <a:lstStyle/>
        <a:p>
          <a:endParaRPr lang="en-US"/>
        </a:p>
      </dgm:t>
    </dgm:pt>
    <dgm:pt modelId="{B3B0E54E-A3A0-4387-ACE7-E26F5357E063}" type="sibTrans" cxnId="{C662A242-5705-4B80-9EF4-09FF8E5D08F2}">
      <dgm:prSet/>
      <dgm:spPr/>
      <dgm:t>
        <a:bodyPr/>
        <a:lstStyle/>
        <a:p>
          <a:endParaRPr lang="en-US"/>
        </a:p>
      </dgm:t>
    </dgm:pt>
    <dgm:pt modelId="{4F3EAB93-49E9-4932-BA4E-86583D8C654F}">
      <dgm:prSet custT="1"/>
      <dgm:spPr/>
      <dgm:t>
        <a:bodyPr/>
        <a:lstStyle/>
        <a:p>
          <a:pPr>
            <a:buNone/>
          </a:pPr>
          <a:r>
            <a:rPr lang="en-US" sz="1400" b="1" i="0" u="none" dirty="0"/>
            <a:t>1921  </a:t>
          </a:r>
          <a:r>
            <a:rPr lang="en-US" sz="1400" b="0" i="0" u="none" dirty="0"/>
            <a:t>Juan Jose </a:t>
          </a:r>
          <a:r>
            <a:rPr lang="en-US" sz="1400" b="0" i="0" u="none" dirty="0" err="1"/>
            <a:t>Fustero</a:t>
          </a:r>
          <a:r>
            <a:rPr lang="en-US" sz="1400" b="0" i="0" u="none" dirty="0"/>
            <a:t>, possibly the </a:t>
          </a:r>
          <a:r>
            <a:rPr lang="en-US" sz="1400" b="0" i="0" u="none" dirty="0" err="1"/>
            <a:t>the</a:t>
          </a:r>
          <a:r>
            <a:rPr lang="en-US" sz="1400" b="0" i="0" u="none" dirty="0"/>
            <a:t> last full-blooded </a:t>
          </a:r>
          <a:r>
            <a:rPr lang="en-US" sz="1400" b="0" i="0" u="none" dirty="0" err="1"/>
            <a:t>Tataviam</a:t>
          </a:r>
          <a:r>
            <a:rPr lang="en-US" sz="1400" b="0" i="0" u="none" dirty="0"/>
            <a:t>, dies and is buried under what is now Lake </a:t>
          </a:r>
          <a:r>
            <a:rPr lang="en-US" sz="1400" b="0" i="0" u="none" dirty="0" err="1"/>
            <a:t>Piru</a:t>
          </a:r>
          <a:endParaRPr lang="en-US" sz="1400" dirty="0"/>
        </a:p>
      </dgm:t>
    </dgm:pt>
    <dgm:pt modelId="{CE551F04-EC6C-457A-AC54-50B5A294AB6C}" type="parTrans" cxnId="{51F82A5F-179D-49FD-9CC7-59100620F173}">
      <dgm:prSet/>
      <dgm:spPr/>
      <dgm:t>
        <a:bodyPr/>
        <a:lstStyle/>
        <a:p>
          <a:endParaRPr lang="en-US"/>
        </a:p>
      </dgm:t>
    </dgm:pt>
    <dgm:pt modelId="{1A97670D-3811-4E1B-ADE4-6591DD1C790F}" type="sibTrans" cxnId="{51F82A5F-179D-49FD-9CC7-59100620F173}">
      <dgm:prSet/>
      <dgm:spPr/>
      <dgm:t>
        <a:bodyPr/>
        <a:lstStyle/>
        <a:p>
          <a:endParaRPr lang="en-US"/>
        </a:p>
      </dgm:t>
    </dgm:pt>
    <dgm:pt modelId="{D2B8F587-9B44-4FFD-B39C-DF601A67C022}" type="pres">
      <dgm:prSet presAssocID="{3E4B4CBA-DDEF-4ABD-ABB7-4132A0290D71}" presName="linearFlow" presStyleCnt="0">
        <dgm:presLayoutVars>
          <dgm:dir/>
          <dgm:animLvl val="lvl"/>
          <dgm:resizeHandles val="exact"/>
        </dgm:presLayoutVars>
      </dgm:prSet>
      <dgm:spPr/>
    </dgm:pt>
    <dgm:pt modelId="{51296D3C-2FC3-4942-A50E-39DF4A452BFE}" type="pres">
      <dgm:prSet presAssocID="{996A823E-3170-4AF0-B5D5-C7DBF2BA04DD}" presName="composite" presStyleCnt="0"/>
      <dgm:spPr/>
    </dgm:pt>
    <dgm:pt modelId="{EF6B6293-8E8C-48AB-A797-66BA25870FF8}" type="pres">
      <dgm:prSet presAssocID="{996A823E-3170-4AF0-B5D5-C7DBF2BA04DD}" presName="parentText" presStyleLbl="alignNode1" presStyleIdx="0" presStyleCnt="8">
        <dgm:presLayoutVars>
          <dgm:chMax val="1"/>
          <dgm:bulletEnabled val="1"/>
        </dgm:presLayoutVars>
      </dgm:prSet>
      <dgm:spPr/>
    </dgm:pt>
    <dgm:pt modelId="{C9A022EA-7F38-40E7-B43A-4995981030B8}" type="pres">
      <dgm:prSet presAssocID="{996A823E-3170-4AF0-B5D5-C7DBF2BA04DD}" presName="descendantText" presStyleLbl="alignAcc1" presStyleIdx="0" presStyleCnt="8">
        <dgm:presLayoutVars>
          <dgm:bulletEnabled val="1"/>
        </dgm:presLayoutVars>
      </dgm:prSet>
      <dgm:spPr/>
    </dgm:pt>
    <dgm:pt modelId="{7E49A139-F966-4761-8236-5ED77B1499B5}" type="pres">
      <dgm:prSet presAssocID="{516C69FD-8BEE-4FA7-96B1-826DC6E1A8D1}" presName="sp" presStyleCnt="0"/>
      <dgm:spPr/>
    </dgm:pt>
    <dgm:pt modelId="{478956DB-B14B-4FA1-9048-3194991D194E}" type="pres">
      <dgm:prSet presAssocID="{D5D23AB9-8310-4BA8-A540-FD7572687599}" presName="composite" presStyleCnt="0"/>
      <dgm:spPr/>
    </dgm:pt>
    <dgm:pt modelId="{98F0CE3D-530E-438A-A241-47C532781495}" type="pres">
      <dgm:prSet presAssocID="{D5D23AB9-8310-4BA8-A540-FD7572687599}" presName="parentText" presStyleLbl="alignNode1" presStyleIdx="1" presStyleCnt="8">
        <dgm:presLayoutVars>
          <dgm:chMax val="1"/>
          <dgm:bulletEnabled val="1"/>
        </dgm:presLayoutVars>
      </dgm:prSet>
      <dgm:spPr/>
    </dgm:pt>
    <dgm:pt modelId="{A5472C68-BCD3-443D-A597-BBA8BA7A4298}" type="pres">
      <dgm:prSet presAssocID="{D5D23AB9-8310-4BA8-A540-FD7572687599}" presName="descendantText" presStyleLbl="alignAcc1" presStyleIdx="1" presStyleCnt="8">
        <dgm:presLayoutVars>
          <dgm:bulletEnabled val="1"/>
        </dgm:presLayoutVars>
      </dgm:prSet>
      <dgm:spPr/>
    </dgm:pt>
    <dgm:pt modelId="{4FA3F4DB-DC31-4F1E-A23C-364BBC819A69}" type="pres">
      <dgm:prSet presAssocID="{56A206C1-9A3F-44C1-B07B-066593DFD971}" presName="sp" presStyleCnt="0"/>
      <dgm:spPr/>
    </dgm:pt>
    <dgm:pt modelId="{D1F4491E-C794-4617-9033-BF3D7F366357}" type="pres">
      <dgm:prSet presAssocID="{8F2566BD-97CF-4222-8330-411221004473}" presName="composite" presStyleCnt="0"/>
      <dgm:spPr/>
    </dgm:pt>
    <dgm:pt modelId="{8DA72475-892F-4614-93CA-2DCBF0C900C6}" type="pres">
      <dgm:prSet presAssocID="{8F2566BD-97CF-4222-8330-411221004473}" presName="parentText" presStyleLbl="alignNode1" presStyleIdx="2" presStyleCnt="8">
        <dgm:presLayoutVars>
          <dgm:chMax val="1"/>
          <dgm:bulletEnabled val="1"/>
        </dgm:presLayoutVars>
      </dgm:prSet>
      <dgm:spPr/>
    </dgm:pt>
    <dgm:pt modelId="{65A74DA9-03F9-4B13-8BBE-05A755BC85D2}" type="pres">
      <dgm:prSet presAssocID="{8F2566BD-97CF-4222-8330-411221004473}" presName="descendantText" presStyleLbl="alignAcc1" presStyleIdx="2" presStyleCnt="8" custLinFactNeighborX="-211" custLinFactNeighborY="-277">
        <dgm:presLayoutVars>
          <dgm:bulletEnabled val="1"/>
        </dgm:presLayoutVars>
      </dgm:prSet>
      <dgm:spPr/>
    </dgm:pt>
    <dgm:pt modelId="{75B65E83-371C-4FA1-8D6A-02EFE38D2075}" type="pres">
      <dgm:prSet presAssocID="{C32C963A-EEA3-4050-99F5-AFDA1183659B}" presName="sp" presStyleCnt="0"/>
      <dgm:spPr/>
    </dgm:pt>
    <dgm:pt modelId="{CBDC6902-072B-40AC-BEA9-0490B0B0EE59}" type="pres">
      <dgm:prSet presAssocID="{B2FD3B67-6C1F-49D0-9226-404F67DDF0C0}" presName="composite" presStyleCnt="0"/>
      <dgm:spPr/>
    </dgm:pt>
    <dgm:pt modelId="{35062619-79E3-43B3-B958-BAA7A1FE2A4D}" type="pres">
      <dgm:prSet presAssocID="{B2FD3B67-6C1F-49D0-9226-404F67DDF0C0}" presName="parentText" presStyleLbl="alignNode1" presStyleIdx="3" presStyleCnt="8">
        <dgm:presLayoutVars>
          <dgm:chMax val="1"/>
          <dgm:bulletEnabled val="1"/>
        </dgm:presLayoutVars>
      </dgm:prSet>
      <dgm:spPr/>
    </dgm:pt>
    <dgm:pt modelId="{D6C789A8-2136-430C-AFEF-67A4E63F4445}" type="pres">
      <dgm:prSet presAssocID="{B2FD3B67-6C1F-49D0-9226-404F67DDF0C0}" presName="descendantText" presStyleLbl="alignAcc1" presStyleIdx="3" presStyleCnt="8">
        <dgm:presLayoutVars>
          <dgm:bulletEnabled val="1"/>
        </dgm:presLayoutVars>
      </dgm:prSet>
      <dgm:spPr/>
    </dgm:pt>
    <dgm:pt modelId="{CB992DA8-5BA0-405E-BB8A-6BD3B3ED8D3E}" type="pres">
      <dgm:prSet presAssocID="{E0F6A522-EF42-44F2-A96C-4B98C2E11A83}" presName="sp" presStyleCnt="0"/>
      <dgm:spPr/>
    </dgm:pt>
    <dgm:pt modelId="{F929D9AE-1942-4941-94C9-DC23039243E1}" type="pres">
      <dgm:prSet presAssocID="{124B55B4-A67F-48DB-A014-84F7B929E059}" presName="composite" presStyleCnt="0"/>
      <dgm:spPr/>
    </dgm:pt>
    <dgm:pt modelId="{3648104D-67A1-470D-98FF-B8754B53AAB0}" type="pres">
      <dgm:prSet presAssocID="{124B55B4-A67F-48DB-A014-84F7B929E059}" presName="parentText" presStyleLbl="alignNode1" presStyleIdx="4" presStyleCnt="8">
        <dgm:presLayoutVars>
          <dgm:chMax val="1"/>
          <dgm:bulletEnabled val="1"/>
        </dgm:presLayoutVars>
      </dgm:prSet>
      <dgm:spPr/>
    </dgm:pt>
    <dgm:pt modelId="{84ACA05A-9200-4692-B5B3-D3311FC6106A}" type="pres">
      <dgm:prSet presAssocID="{124B55B4-A67F-48DB-A014-84F7B929E059}" presName="descendantText" presStyleLbl="alignAcc1" presStyleIdx="4" presStyleCnt="8" custLinFactNeighborX="-111" custLinFactNeighborY="-7273">
        <dgm:presLayoutVars>
          <dgm:bulletEnabled val="1"/>
        </dgm:presLayoutVars>
      </dgm:prSet>
      <dgm:spPr/>
    </dgm:pt>
    <dgm:pt modelId="{BEA084D9-9620-43F4-BF30-BED1AFF93BAB}" type="pres">
      <dgm:prSet presAssocID="{E6C8C00E-D697-4F54-8AC2-9D32F939C965}" presName="sp" presStyleCnt="0"/>
      <dgm:spPr/>
    </dgm:pt>
    <dgm:pt modelId="{5C590B27-C977-4FE6-A3FE-8A476061B624}" type="pres">
      <dgm:prSet presAssocID="{3A8D9283-DAA0-4FE5-8FBB-E82C0B6718CF}" presName="composite" presStyleCnt="0"/>
      <dgm:spPr/>
    </dgm:pt>
    <dgm:pt modelId="{5BA2C49E-4C7E-4C59-9793-192DBC5A6938}" type="pres">
      <dgm:prSet presAssocID="{3A8D9283-DAA0-4FE5-8FBB-E82C0B6718CF}" presName="parentText" presStyleLbl="alignNode1" presStyleIdx="5" presStyleCnt="8">
        <dgm:presLayoutVars>
          <dgm:chMax val="1"/>
          <dgm:bulletEnabled val="1"/>
        </dgm:presLayoutVars>
      </dgm:prSet>
      <dgm:spPr/>
    </dgm:pt>
    <dgm:pt modelId="{68713E63-E313-49C0-908E-19F1772D234B}" type="pres">
      <dgm:prSet presAssocID="{3A8D9283-DAA0-4FE5-8FBB-E82C0B6718CF}" presName="descendantText" presStyleLbl="alignAcc1" presStyleIdx="5" presStyleCnt="8">
        <dgm:presLayoutVars>
          <dgm:bulletEnabled val="1"/>
        </dgm:presLayoutVars>
      </dgm:prSet>
      <dgm:spPr/>
    </dgm:pt>
    <dgm:pt modelId="{F0A6A231-CA5F-4FC0-A575-55837552F686}" type="pres">
      <dgm:prSet presAssocID="{0854F863-80DF-4D7B-8502-4FDB1F111A63}" presName="sp" presStyleCnt="0"/>
      <dgm:spPr/>
    </dgm:pt>
    <dgm:pt modelId="{19DA271B-FCE3-48B7-8D68-A01C533585B3}" type="pres">
      <dgm:prSet presAssocID="{31979C54-2C43-4561-BA9A-86B814F4E741}" presName="composite" presStyleCnt="0"/>
      <dgm:spPr/>
    </dgm:pt>
    <dgm:pt modelId="{EBBEF9CE-7FCD-41DD-9E53-7E9C827529BD}" type="pres">
      <dgm:prSet presAssocID="{31979C54-2C43-4561-BA9A-86B814F4E741}" presName="parentText" presStyleLbl="alignNode1" presStyleIdx="6" presStyleCnt="8">
        <dgm:presLayoutVars>
          <dgm:chMax val="1"/>
          <dgm:bulletEnabled val="1"/>
        </dgm:presLayoutVars>
      </dgm:prSet>
      <dgm:spPr/>
    </dgm:pt>
    <dgm:pt modelId="{92B8D397-2C9D-4A8F-87EB-68CEDA7D9A4A}" type="pres">
      <dgm:prSet presAssocID="{31979C54-2C43-4561-BA9A-86B814F4E741}" presName="descendantText" presStyleLbl="alignAcc1" presStyleIdx="6" presStyleCnt="8">
        <dgm:presLayoutVars>
          <dgm:bulletEnabled val="1"/>
        </dgm:presLayoutVars>
      </dgm:prSet>
      <dgm:spPr/>
    </dgm:pt>
    <dgm:pt modelId="{F22FAD95-D238-4B79-818E-FA849B2931D4}" type="pres">
      <dgm:prSet presAssocID="{1B03E7F7-EB80-464A-BC7E-C9500A46387A}" presName="sp" presStyleCnt="0"/>
      <dgm:spPr/>
    </dgm:pt>
    <dgm:pt modelId="{A5394E4A-F364-43D7-B5E9-F2087D67D325}" type="pres">
      <dgm:prSet presAssocID="{F87330D0-1E4C-4CEB-AEB8-7D4D7F8FF1EC}" presName="composite" presStyleCnt="0"/>
      <dgm:spPr/>
    </dgm:pt>
    <dgm:pt modelId="{504C4EA6-C5FB-4501-BDA0-5C71A4578C2F}" type="pres">
      <dgm:prSet presAssocID="{F87330D0-1E4C-4CEB-AEB8-7D4D7F8FF1EC}" presName="parentText" presStyleLbl="alignNode1" presStyleIdx="7" presStyleCnt="8">
        <dgm:presLayoutVars>
          <dgm:chMax val="1"/>
          <dgm:bulletEnabled val="1"/>
        </dgm:presLayoutVars>
      </dgm:prSet>
      <dgm:spPr/>
    </dgm:pt>
    <dgm:pt modelId="{945FE933-1C58-42F0-83AB-0F1140B8B654}" type="pres">
      <dgm:prSet presAssocID="{F87330D0-1E4C-4CEB-AEB8-7D4D7F8FF1EC}" presName="descendantText" presStyleLbl="alignAcc1" presStyleIdx="7" presStyleCnt="8" custLinFactNeighborX="-724" custLinFactNeighborY="-816">
        <dgm:presLayoutVars>
          <dgm:bulletEnabled val="1"/>
        </dgm:presLayoutVars>
      </dgm:prSet>
      <dgm:spPr/>
    </dgm:pt>
  </dgm:ptLst>
  <dgm:cxnLst>
    <dgm:cxn modelId="{5410AA0C-6962-4F02-94DC-E7308FE989AE}" type="presOf" srcId="{996A823E-3170-4AF0-B5D5-C7DBF2BA04DD}" destId="{EF6B6293-8E8C-48AB-A797-66BA25870FF8}" srcOrd="0" destOrd="0" presId="urn:microsoft.com/office/officeart/2005/8/layout/chevron2"/>
    <dgm:cxn modelId="{4C89D80E-410D-4E82-B5D6-20114088E142}" srcId="{3E4B4CBA-DDEF-4ABD-ABB7-4132A0290D71}" destId="{B2FD3B67-6C1F-49D0-9226-404F67DDF0C0}" srcOrd="3" destOrd="0" parTransId="{54CF35DE-05B2-47D9-8209-BE1868B364DA}" sibTransId="{E0F6A522-EF42-44F2-A96C-4B98C2E11A83}"/>
    <dgm:cxn modelId="{45B82915-1B75-41F3-99F3-10A62040093B}" srcId="{3A8D9283-DAA0-4FE5-8FBB-E82C0B6718CF}" destId="{5FF3BEA9-71E6-43E8-AE6B-6F4B1C18DE58}" srcOrd="0" destOrd="0" parTransId="{67C85ECF-67A5-43D5-AE69-AA2CB662DD9A}" sibTransId="{FF206453-251B-4155-90D2-EA7D6D5F5F21}"/>
    <dgm:cxn modelId="{E6635B19-CEAA-463B-A3E1-D069DAE98D4D}" type="presOf" srcId="{F87330D0-1E4C-4CEB-AEB8-7D4D7F8FF1EC}" destId="{504C4EA6-C5FB-4501-BDA0-5C71A4578C2F}" srcOrd="0" destOrd="0" presId="urn:microsoft.com/office/officeart/2005/8/layout/chevron2"/>
    <dgm:cxn modelId="{4655781B-AD25-4F9C-95FF-6C2A54563EFE}" srcId="{3E4B4CBA-DDEF-4ABD-ABB7-4132A0290D71}" destId="{3A8D9283-DAA0-4FE5-8FBB-E82C0B6718CF}" srcOrd="5" destOrd="0" parTransId="{AFC25B41-E97C-4343-B625-A3076F9DC996}" sibTransId="{0854F863-80DF-4D7B-8502-4FDB1F111A63}"/>
    <dgm:cxn modelId="{9159051E-A978-48DA-8B9B-2907DAED8D3D}" type="presOf" srcId="{B2FD3B67-6C1F-49D0-9226-404F67DDF0C0}" destId="{35062619-79E3-43B3-B958-BAA7A1FE2A4D}" srcOrd="0" destOrd="0" presId="urn:microsoft.com/office/officeart/2005/8/layout/chevron2"/>
    <dgm:cxn modelId="{18990D2B-BF93-4E53-9098-36A60E4D31A7}" srcId="{3E4B4CBA-DDEF-4ABD-ABB7-4132A0290D71}" destId="{D5D23AB9-8310-4BA8-A540-FD7572687599}" srcOrd="1" destOrd="0" parTransId="{331F6544-EB48-4A60-8A84-D940C43BF39E}" sibTransId="{56A206C1-9A3F-44C1-B07B-066593DFD971}"/>
    <dgm:cxn modelId="{B5736C2E-47F8-4EB5-A431-071A2036325A}" type="presOf" srcId="{D5D23AB9-8310-4BA8-A540-FD7572687599}" destId="{98F0CE3D-530E-438A-A241-47C532781495}" srcOrd="0" destOrd="0" presId="urn:microsoft.com/office/officeart/2005/8/layout/chevron2"/>
    <dgm:cxn modelId="{617E8031-7525-457B-9F32-6186082CCE60}" type="presOf" srcId="{5FF3BEA9-71E6-43E8-AE6B-6F4B1C18DE58}" destId="{68713E63-E313-49C0-908E-19F1772D234B}" srcOrd="0" destOrd="0" presId="urn:microsoft.com/office/officeart/2005/8/layout/chevron2"/>
    <dgm:cxn modelId="{F0EDBA33-B6A5-4F14-94F4-D72EB5866097}" srcId="{3E4B4CBA-DDEF-4ABD-ABB7-4132A0290D71}" destId="{31979C54-2C43-4561-BA9A-86B814F4E741}" srcOrd="6" destOrd="0" parTransId="{89B3B77B-46D0-4D04-A8FB-D58C8C608AE5}" sibTransId="{1B03E7F7-EB80-464A-BC7E-C9500A46387A}"/>
    <dgm:cxn modelId="{5E78423A-2ADF-48B9-9C67-569249AFC737}" type="presOf" srcId="{5506E56B-9405-4934-8861-A1E3AD6B5991}" destId="{92B8D397-2C9D-4A8F-87EB-68CEDA7D9A4A}" srcOrd="0" destOrd="0" presId="urn:microsoft.com/office/officeart/2005/8/layout/chevron2"/>
    <dgm:cxn modelId="{A75C7E3B-1048-42F5-B12D-719C2F4F4817}" srcId="{124B55B4-A67F-48DB-A014-84F7B929E059}" destId="{0A38FF89-FDC7-48A4-8151-FBF96A448AB2}" srcOrd="0" destOrd="0" parTransId="{2979D234-8939-44DA-8144-BB237424B5CE}" sibTransId="{5133BC33-2D15-4F22-8A9B-1D1FA128E831}"/>
    <dgm:cxn modelId="{E562615E-376D-4AB2-B9BB-4A7D5F87FA22}" type="presOf" srcId="{F60398A6-4201-4A0F-B928-53C66867FB7E}" destId="{A5472C68-BCD3-443D-A597-BBA8BA7A4298}" srcOrd="0" destOrd="0" presId="urn:microsoft.com/office/officeart/2005/8/layout/chevron2"/>
    <dgm:cxn modelId="{51F82A5F-179D-49FD-9CC7-59100620F173}" srcId="{F87330D0-1E4C-4CEB-AEB8-7D4D7F8FF1EC}" destId="{4F3EAB93-49E9-4932-BA4E-86583D8C654F}" srcOrd="0" destOrd="0" parTransId="{CE551F04-EC6C-457A-AC54-50B5A294AB6C}" sibTransId="{1A97670D-3811-4E1B-ADE4-6591DD1C790F}"/>
    <dgm:cxn modelId="{E240DD41-A499-4634-B0C4-2DDB6A6C432F}" srcId="{8F2566BD-97CF-4222-8330-411221004473}" destId="{77200049-304E-459C-8A74-24A900E7F87C}" srcOrd="0" destOrd="0" parTransId="{7A167473-77FB-4EC3-9CF0-FE1BA931FD9F}" sibTransId="{394DBBA1-72BC-45B0-B65F-1BCC54571ACE}"/>
    <dgm:cxn modelId="{C662A242-5705-4B80-9EF4-09FF8E5D08F2}" srcId="{31979C54-2C43-4561-BA9A-86B814F4E741}" destId="{5506E56B-9405-4934-8861-A1E3AD6B5991}" srcOrd="0" destOrd="0" parTransId="{CBA70D87-747A-4CCF-ABAE-F14065CE91C9}" sibTransId="{B3B0E54E-A3A0-4387-ACE7-E26F5357E063}"/>
    <dgm:cxn modelId="{804C8D63-C012-4F40-BD82-CCA873687DC1}" type="presOf" srcId="{8F2566BD-97CF-4222-8330-411221004473}" destId="{8DA72475-892F-4614-93CA-2DCBF0C900C6}" srcOrd="0" destOrd="0" presId="urn:microsoft.com/office/officeart/2005/8/layout/chevron2"/>
    <dgm:cxn modelId="{7A889065-3A3A-4E73-BE15-40F5359BFBA8}" srcId="{D5D23AB9-8310-4BA8-A540-FD7572687599}" destId="{F60398A6-4201-4A0F-B928-53C66867FB7E}" srcOrd="0" destOrd="0" parTransId="{3DF2278F-82E8-4333-9DF9-14F441CA32B7}" sibTransId="{C4391B48-3498-422F-B998-8AC717A4D973}"/>
    <dgm:cxn modelId="{5F5CCE65-3E7A-4486-9937-2E96ECE52C25}" srcId="{3E4B4CBA-DDEF-4ABD-ABB7-4132A0290D71}" destId="{8F2566BD-97CF-4222-8330-411221004473}" srcOrd="2" destOrd="0" parTransId="{28F87057-253F-449D-AE2F-A6FA3A7F100E}" sibTransId="{C32C963A-EEA3-4050-99F5-AFDA1183659B}"/>
    <dgm:cxn modelId="{1491476F-AC8F-4FAD-A813-D4A2942D63F1}" srcId="{996A823E-3170-4AF0-B5D5-C7DBF2BA04DD}" destId="{E65F9412-6C82-4E23-B02A-5381168E7492}" srcOrd="0" destOrd="0" parTransId="{DB11B97B-E9AC-47D5-B9CE-CD43C3DD75F4}" sibTransId="{02EF8499-3A72-43E2-AD29-1BEE9B2EC771}"/>
    <dgm:cxn modelId="{98E48553-E3BD-4018-9DFB-495A5FB167E3}" type="presOf" srcId="{31979C54-2C43-4561-BA9A-86B814F4E741}" destId="{EBBEF9CE-7FCD-41DD-9E53-7E9C827529BD}" srcOrd="0" destOrd="0" presId="urn:microsoft.com/office/officeart/2005/8/layout/chevron2"/>
    <dgm:cxn modelId="{A8587083-920D-4E89-95F5-20B6661A92C8}" srcId="{3E4B4CBA-DDEF-4ABD-ABB7-4132A0290D71}" destId="{124B55B4-A67F-48DB-A014-84F7B929E059}" srcOrd="4" destOrd="0" parTransId="{80D1ABF3-74AF-4E68-A1B1-62950708A3BF}" sibTransId="{E6C8C00E-D697-4F54-8AC2-9D32F939C965}"/>
    <dgm:cxn modelId="{A22F1888-77B2-4319-BF2A-88EC56F08483}" type="presOf" srcId="{E65F9412-6C82-4E23-B02A-5381168E7492}" destId="{C9A022EA-7F38-40E7-B43A-4995981030B8}" srcOrd="0" destOrd="0" presId="urn:microsoft.com/office/officeart/2005/8/layout/chevron2"/>
    <dgm:cxn modelId="{AD00B190-1CB1-4223-A612-A7E5CCBCFE27}" type="presOf" srcId="{6B317271-9497-40DF-AAD5-07A2D7F34ED5}" destId="{D6C789A8-2136-430C-AFEF-67A4E63F4445}" srcOrd="0" destOrd="0" presId="urn:microsoft.com/office/officeart/2005/8/layout/chevron2"/>
    <dgm:cxn modelId="{68B85F97-A7BF-4906-96FD-490C306FC5ED}" srcId="{B2FD3B67-6C1F-49D0-9226-404F67DDF0C0}" destId="{6B317271-9497-40DF-AAD5-07A2D7F34ED5}" srcOrd="0" destOrd="0" parTransId="{CF05685A-45EF-4012-B9C1-661FF79FE484}" sibTransId="{E06B21CB-59A0-4601-B791-15917C8D7956}"/>
    <dgm:cxn modelId="{7724089B-DE4D-4039-AAA4-95675F3DF9A7}" type="presOf" srcId="{0A38FF89-FDC7-48A4-8151-FBF96A448AB2}" destId="{84ACA05A-9200-4692-B5B3-D3311FC6106A}" srcOrd="0" destOrd="0" presId="urn:microsoft.com/office/officeart/2005/8/layout/chevron2"/>
    <dgm:cxn modelId="{D6A944A5-E109-4990-83E8-E344E94A3004}" type="presOf" srcId="{4F3EAB93-49E9-4932-BA4E-86583D8C654F}" destId="{945FE933-1C58-42F0-83AB-0F1140B8B654}" srcOrd="0" destOrd="0" presId="urn:microsoft.com/office/officeart/2005/8/layout/chevron2"/>
    <dgm:cxn modelId="{6574FCAD-42E1-4E34-A632-81C027AD028D}" type="presOf" srcId="{3E4B4CBA-DDEF-4ABD-ABB7-4132A0290D71}" destId="{D2B8F587-9B44-4FFD-B39C-DF601A67C022}" srcOrd="0" destOrd="0" presId="urn:microsoft.com/office/officeart/2005/8/layout/chevron2"/>
    <dgm:cxn modelId="{FBEFA3C9-1B07-4AEF-B6F5-6FB2954D427A}" srcId="{3E4B4CBA-DDEF-4ABD-ABB7-4132A0290D71}" destId="{F87330D0-1E4C-4CEB-AEB8-7D4D7F8FF1EC}" srcOrd="7" destOrd="0" parTransId="{F0097219-8E44-4D44-B8DD-D3B7EE5C04D9}" sibTransId="{5C344032-E31B-44C9-B8E9-B6EF317C0348}"/>
    <dgm:cxn modelId="{F89604D2-2C70-4AEE-BEB1-0A7FAF2C91D5}" type="presOf" srcId="{3A8D9283-DAA0-4FE5-8FBB-E82C0B6718CF}" destId="{5BA2C49E-4C7E-4C59-9793-192DBC5A6938}" srcOrd="0" destOrd="0" presId="urn:microsoft.com/office/officeart/2005/8/layout/chevron2"/>
    <dgm:cxn modelId="{C9D66EDD-5C5B-4EDB-8979-7C8925E1B26B}" srcId="{3E4B4CBA-DDEF-4ABD-ABB7-4132A0290D71}" destId="{996A823E-3170-4AF0-B5D5-C7DBF2BA04DD}" srcOrd="0" destOrd="0" parTransId="{FC61CBB8-FEB0-4BDE-B0D8-3F7B09C43129}" sibTransId="{516C69FD-8BEE-4FA7-96B1-826DC6E1A8D1}"/>
    <dgm:cxn modelId="{5EBE29E5-4F1D-4FEB-B99E-43BB17749651}" type="presOf" srcId="{124B55B4-A67F-48DB-A014-84F7B929E059}" destId="{3648104D-67A1-470D-98FF-B8754B53AAB0}" srcOrd="0" destOrd="0" presId="urn:microsoft.com/office/officeart/2005/8/layout/chevron2"/>
    <dgm:cxn modelId="{309B58F2-68D4-4219-A0B0-95A1B816BEDA}" type="presOf" srcId="{77200049-304E-459C-8A74-24A900E7F87C}" destId="{65A74DA9-03F9-4B13-8BBE-05A755BC85D2}" srcOrd="0" destOrd="0" presId="urn:microsoft.com/office/officeart/2005/8/layout/chevron2"/>
    <dgm:cxn modelId="{2A1FDC73-E323-414A-B22A-53ED097E746A}" type="presParOf" srcId="{D2B8F587-9B44-4FFD-B39C-DF601A67C022}" destId="{51296D3C-2FC3-4942-A50E-39DF4A452BFE}" srcOrd="0" destOrd="0" presId="urn:microsoft.com/office/officeart/2005/8/layout/chevron2"/>
    <dgm:cxn modelId="{514127AE-BD5F-4404-8155-8C188D670330}" type="presParOf" srcId="{51296D3C-2FC3-4942-A50E-39DF4A452BFE}" destId="{EF6B6293-8E8C-48AB-A797-66BA25870FF8}" srcOrd="0" destOrd="0" presId="urn:microsoft.com/office/officeart/2005/8/layout/chevron2"/>
    <dgm:cxn modelId="{EC5845D6-5D30-4CC0-934B-C93D90DFEA2D}" type="presParOf" srcId="{51296D3C-2FC3-4942-A50E-39DF4A452BFE}" destId="{C9A022EA-7F38-40E7-B43A-4995981030B8}" srcOrd="1" destOrd="0" presId="urn:microsoft.com/office/officeart/2005/8/layout/chevron2"/>
    <dgm:cxn modelId="{BA3FB369-F441-4337-BB74-197897533D92}" type="presParOf" srcId="{D2B8F587-9B44-4FFD-B39C-DF601A67C022}" destId="{7E49A139-F966-4761-8236-5ED77B1499B5}" srcOrd="1" destOrd="0" presId="urn:microsoft.com/office/officeart/2005/8/layout/chevron2"/>
    <dgm:cxn modelId="{F354533D-BF4B-4AA6-A63F-3F466776AA25}" type="presParOf" srcId="{D2B8F587-9B44-4FFD-B39C-DF601A67C022}" destId="{478956DB-B14B-4FA1-9048-3194991D194E}" srcOrd="2" destOrd="0" presId="urn:microsoft.com/office/officeart/2005/8/layout/chevron2"/>
    <dgm:cxn modelId="{293EF43B-DB16-482E-A39C-FCB05A461B5E}" type="presParOf" srcId="{478956DB-B14B-4FA1-9048-3194991D194E}" destId="{98F0CE3D-530E-438A-A241-47C532781495}" srcOrd="0" destOrd="0" presId="urn:microsoft.com/office/officeart/2005/8/layout/chevron2"/>
    <dgm:cxn modelId="{DA349DE7-B1C8-4D71-9AD3-0BBC83230A8B}" type="presParOf" srcId="{478956DB-B14B-4FA1-9048-3194991D194E}" destId="{A5472C68-BCD3-443D-A597-BBA8BA7A4298}" srcOrd="1" destOrd="0" presId="urn:microsoft.com/office/officeart/2005/8/layout/chevron2"/>
    <dgm:cxn modelId="{B83170B0-3E4D-44D3-A43D-C63FEC1F8F27}" type="presParOf" srcId="{D2B8F587-9B44-4FFD-B39C-DF601A67C022}" destId="{4FA3F4DB-DC31-4F1E-A23C-364BBC819A69}" srcOrd="3" destOrd="0" presId="urn:microsoft.com/office/officeart/2005/8/layout/chevron2"/>
    <dgm:cxn modelId="{E51C4FD6-BF1B-40FB-98E0-8FCF6F305F57}" type="presParOf" srcId="{D2B8F587-9B44-4FFD-B39C-DF601A67C022}" destId="{D1F4491E-C794-4617-9033-BF3D7F366357}" srcOrd="4" destOrd="0" presId="urn:microsoft.com/office/officeart/2005/8/layout/chevron2"/>
    <dgm:cxn modelId="{C77BF0AD-F40A-478C-BC1C-84F9D1BD8049}" type="presParOf" srcId="{D1F4491E-C794-4617-9033-BF3D7F366357}" destId="{8DA72475-892F-4614-93CA-2DCBF0C900C6}" srcOrd="0" destOrd="0" presId="urn:microsoft.com/office/officeart/2005/8/layout/chevron2"/>
    <dgm:cxn modelId="{B08EFA62-E950-47FA-87F9-9C7A885AAAF0}" type="presParOf" srcId="{D1F4491E-C794-4617-9033-BF3D7F366357}" destId="{65A74DA9-03F9-4B13-8BBE-05A755BC85D2}" srcOrd="1" destOrd="0" presId="urn:microsoft.com/office/officeart/2005/8/layout/chevron2"/>
    <dgm:cxn modelId="{8CD9A75D-EBB6-42CD-80BA-B74E64A8CC34}" type="presParOf" srcId="{D2B8F587-9B44-4FFD-B39C-DF601A67C022}" destId="{75B65E83-371C-4FA1-8D6A-02EFE38D2075}" srcOrd="5" destOrd="0" presId="urn:microsoft.com/office/officeart/2005/8/layout/chevron2"/>
    <dgm:cxn modelId="{09E88676-4AD6-4487-9794-878AF6C21746}" type="presParOf" srcId="{D2B8F587-9B44-4FFD-B39C-DF601A67C022}" destId="{CBDC6902-072B-40AC-BEA9-0490B0B0EE59}" srcOrd="6" destOrd="0" presId="urn:microsoft.com/office/officeart/2005/8/layout/chevron2"/>
    <dgm:cxn modelId="{6C9D72E6-F7DC-4E3E-A408-B5765EF0095F}" type="presParOf" srcId="{CBDC6902-072B-40AC-BEA9-0490B0B0EE59}" destId="{35062619-79E3-43B3-B958-BAA7A1FE2A4D}" srcOrd="0" destOrd="0" presId="urn:microsoft.com/office/officeart/2005/8/layout/chevron2"/>
    <dgm:cxn modelId="{DBF0BDBB-892F-4140-8B91-2A91B2D1232C}" type="presParOf" srcId="{CBDC6902-072B-40AC-BEA9-0490B0B0EE59}" destId="{D6C789A8-2136-430C-AFEF-67A4E63F4445}" srcOrd="1" destOrd="0" presId="urn:microsoft.com/office/officeart/2005/8/layout/chevron2"/>
    <dgm:cxn modelId="{EC24BB9D-7DE3-4677-94C5-AC18970C0433}" type="presParOf" srcId="{D2B8F587-9B44-4FFD-B39C-DF601A67C022}" destId="{CB992DA8-5BA0-405E-BB8A-6BD3B3ED8D3E}" srcOrd="7" destOrd="0" presId="urn:microsoft.com/office/officeart/2005/8/layout/chevron2"/>
    <dgm:cxn modelId="{C8FE1BF0-F8D9-4DD3-91A0-343B5DB73AFE}" type="presParOf" srcId="{D2B8F587-9B44-4FFD-B39C-DF601A67C022}" destId="{F929D9AE-1942-4941-94C9-DC23039243E1}" srcOrd="8" destOrd="0" presId="urn:microsoft.com/office/officeart/2005/8/layout/chevron2"/>
    <dgm:cxn modelId="{3D2F2C46-8A7F-4710-986A-88CF6BB26AFD}" type="presParOf" srcId="{F929D9AE-1942-4941-94C9-DC23039243E1}" destId="{3648104D-67A1-470D-98FF-B8754B53AAB0}" srcOrd="0" destOrd="0" presId="urn:microsoft.com/office/officeart/2005/8/layout/chevron2"/>
    <dgm:cxn modelId="{A85C5343-4EA4-493A-BBA2-6F50D1DE46D1}" type="presParOf" srcId="{F929D9AE-1942-4941-94C9-DC23039243E1}" destId="{84ACA05A-9200-4692-B5B3-D3311FC6106A}" srcOrd="1" destOrd="0" presId="urn:microsoft.com/office/officeart/2005/8/layout/chevron2"/>
    <dgm:cxn modelId="{AE3A6FAD-77C1-49F6-80D0-5BC95C11C86D}" type="presParOf" srcId="{D2B8F587-9B44-4FFD-B39C-DF601A67C022}" destId="{BEA084D9-9620-43F4-BF30-BED1AFF93BAB}" srcOrd="9" destOrd="0" presId="urn:microsoft.com/office/officeart/2005/8/layout/chevron2"/>
    <dgm:cxn modelId="{A39658DE-7C35-43F4-A211-104C8CFED869}" type="presParOf" srcId="{D2B8F587-9B44-4FFD-B39C-DF601A67C022}" destId="{5C590B27-C977-4FE6-A3FE-8A476061B624}" srcOrd="10" destOrd="0" presId="urn:microsoft.com/office/officeart/2005/8/layout/chevron2"/>
    <dgm:cxn modelId="{93E01C9C-4C9E-40D4-ABC5-373E35C87B8D}" type="presParOf" srcId="{5C590B27-C977-4FE6-A3FE-8A476061B624}" destId="{5BA2C49E-4C7E-4C59-9793-192DBC5A6938}" srcOrd="0" destOrd="0" presId="urn:microsoft.com/office/officeart/2005/8/layout/chevron2"/>
    <dgm:cxn modelId="{C61C77DC-3C50-47B2-9CF3-300C1AB99B8F}" type="presParOf" srcId="{5C590B27-C977-4FE6-A3FE-8A476061B624}" destId="{68713E63-E313-49C0-908E-19F1772D234B}" srcOrd="1" destOrd="0" presId="urn:microsoft.com/office/officeart/2005/8/layout/chevron2"/>
    <dgm:cxn modelId="{EA14B90C-FE21-443B-A9B6-DC3D6B7A8CCC}" type="presParOf" srcId="{D2B8F587-9B44-4FFD-B39C-DF601A67C022}" destId="{F0A6A231-CA5F-4FC0-A575-55837552F686}" srcOrd="11" destOrd="0" presId="urn:microsoft.com/office/officeart/2005/8/layout/chevron2"/>
    <dgm:cxn modelId="{990DE9D7-1092-47DC-A8D9-657DF311DEE1}" type="presParOf" srcId="{D2B8F587-9B44-4FFD-B39C-DF601A67C022}" destId="{19DA271B-FCE3-48B7-8D68-A01C533585B3}" srcOrd="12" destOrd="0" presId="urn:microsoft.com/office/officeart/2005/8/layout/chevron2"/>
    <dgm:cxn modelId="{74DE11A7-2BB5-4D35-9FDA-797FA5A20F6D}" type="presParOf" srcId="{19DA271B-FCE3-48B7-8D68-A01C533585B3}" destId="{EBBEF9CE-7FCD-41DD-9E53-7E9C827529BD}" srcOrd="0" destOrd="0" presId="urn:microsoft.com/office/officeart/2005/8/layout/chevron2"/>
    <dgm:cxn modelId="{854584D6-9A28-4FB1-8DC5-E8E0E9148330}" type="presParOf" srcId="{19DA271B-FCE3-48B7-8D68-A01C533585B3}" destId="{92B8D397-2C9D-4A8F-87EB-68CEDA7D9A4A}" srcOrd="1" destOrd="0" presId="urn:microsoft.com/office/officeart/2005/8/layout/chevron2"/>
    <dgm:cxn modelId="{C6070BF4-2C0F-4DE0-92B9-DA06866FD4A5}" type="presParOf" srcId="{D2B8F587-9B44-4FFD-B39C-DF601A67C022}" destId="{F22FAD95-D238-4B79-818E-FA849B2931D4}" srcOrd="13" destOrd="0" presId="urn:microsoft.com/office/officeart/2005/8/layout/chevron2"/>
    <dgm:cxn modelId="{61AD828F-0DEA-4DD6-BBDF-1DDE034DC875}" type="presParOf" srcId="{D2B8F587-9B44-4FFD-B39C-DF601A67C022}" destId="{A5394E4A-F364-43D7-B5E9-F2087D67D325}" srcOrd="14" destOrd="0" presId="urn:microsoft.com/office/officeart/2005/8/layout/chevron2"/>
    <dgm:cxn modelId="{B599B4E7-4292-4882-9B92-FBA5121B3104}" type="presParOf" srcId="{A5394E4A-F364-43D7-B5E9-F2087D67D325}" destId="{504C4EA6-C5FB-4501-BDA0-5C71A4578C2F}" srcOrd="0" destOrd="0" presId="urn:microsoft.com/office/officeart/2005/8/layout/chevron2"/>
    <dgm:cxn modelId="{58E1729D-EFC5-45A4-A543-99A4BF07009D}" type="presParOf" srcId="{A5394E4A-F364-43D7-B5E9-F2087D67D325}" destId="{945FE933-1C58-42F0-83AB-0F1140B8B6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B6293-8E8C-48AB-A797-66BA25870FF8}">
      <dsp:nvSpPr>
        <dsp:cNvPr id="0" name=""/>
        <dsp:cNvSpPr/>
      </dsp:nvSpPr>
      <dsp:spPr>
        <a:xfrm rot="5400000">
          <a:off x="-89795" y="92461"/>
          <a:ext cx="598635" cy="41904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12187"/>
        <a:ext cx="419044" cy="179591"/>
      </dsp:txXfrm>
    </dsp:sp>
    <dsp:sp modelId="{C9A022EA-7F38-40E7-B43A-4995981030B8}">
      <dsp:nvSpPr>
        <dsp:cNvPr id="0" name=""/>
        <dsp:cNvSpPr/>
      </dsp:nvSpPr>
      <dsp:spPr>
        <a:xfrm rot="5400000">
          <a:off x="4255525" y="-3833815"/>
          <a:ext cx="389112" cy="8062075"/>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i="0" u="none" kern="1200" dirty="0"/>
            <a:t>450 CE </a:t>
          </a:r>
          <a:r>
            <a:rPr lang="en-US" sz="1400" kern="1200" dirty="0"/>
            <a:t>The </a:t>
          </a:r>
          <a:r>
            <a:rPr lang="en-US" sz="1400" kern="1200" dirty="0" err="1"/>
            <a:t>Tataviam</a:t>
          </a:r>
          <a:r>
            <a:rPr lang="en-US" sz="1400" kern="1200" dirty="0"/>
            <a:t> settle in what is now Northern Los Angeles County</a:t>
          </a:r>
        </a:p>
      </dsp:txBody>
      <dsp:txXfrm rot="-5400000">
        <a:off x="419044" y="21662"/>
        <a:ext cx="8043080" cy="351122"/>
      </dsp:txXfrm>
    </dsp:sp>
    <dsp:sp modelId="{98F0CE3D-530E-438A-A241-47C532781495}">
      <dsp:nvSpPr>
        <dsp:cNvPr id="0" name=""/>
        <dsp:cNvSpPr/>
      </dsp:nvSpPr>
      <dsp:spPr>
        <a:xfrm rot="5400000">
          <a:off x="-89795" y="615970"/>
          <a:ext cx="598635" cy="419044"/>
        </a:xfrm>
        <a:prstGeom prst="chevron">
          <a:avLst/>
        </a:prstGeom>
        <a:solidFill>
          <a:schemeClr val="accent2">
            <a:hueOff val="1714296"/>
            <a:satOff val="2198"/>
            <a:lumOff val="5882"/>
            <a:alphaOff val="0"/>
          </a:schemeClr>
        </a:solidFill>
        <a:ln w="25400" cap="flat" cmpd="sng" algn="ctr">
          <a:solidFill>
            <a:schemeClr val="accent2">
              <a:hueOff val="1714296"/>
              <a:satOff val="2198"/>
              <a:lumOff val="5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735696"/>
        <a:ext cx="419044" cy="179591"/>
      </dsp:txXfrm>
    </dsp:sp>
    <dsp:sp modelId="{A5472C68-BCD3-443D-A597-BBA8BA7A4298}">
      <dsp:nvSpPr>
        <dsp:cNvPr id="0" name=""/>
        <dsp:cNvSpPr/>
      </dsp:nvSpPr>
      <dsp:spPr>
        <a:xfrm rot="5400000">
          <a:off x="4255525" y="-3310305"/>
          <a:ext cx="389112" cy="8062075"/>
        </a:xfrm>
        <a:prstGeom prst="round2SameRect">
          <a:avLst/>
        </a:prstGeom>
        <a:solidFill>
          <a:schemeClr val="lt1">
            <a:alpha val="90000"/>
            <a:hueOff val="0"/>
            <a:satOff val="0"/>
            <a:lumOff val="0"/>
            <a:alphaOff val="0"/>
          </a:schemeClr>
        </a:solidFill>
        <a:ln w="25400" cap="flat" cmpd="sng" algn="ctr">
          <a:solidFill>
            <a:schemeClr val="accent2">
              <a:hueOff val="1714296"/>
              <a:satOff val="2198"/>
              <a:lumOff val="58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kern="1200" dirty="0"/>
            <a:t>1797 </a:t>
          </a:r>
          <a:r>
            <a:rPr lang="en-US" sz="1400" kern="1200" dirty="0"/>
            <a:t>The Spanish build Mission San Fernando and force the </a:t>
          </a:r>
          <a:r>
            <a:rPr lang="en-US" sz="1400" kern="1200" dirty="0" err="1"/>
            <a:t>Tataviam</a:t>
          </a:r>
          <a:r>
            <a:rPr lang="en-US" sz="1400" kern="1200" dirty="0"/>
            <a:t> to leave their villages and become forced labor for the mission operations</a:t>
          </a:r>
          <a:r>
            <a:rPr lang="en-US" sz="1200" kern="1200" dirty="0"/>
            <a:t>.</a:t>
          </a:r>
        </a:p>
      </dsp:txBody>
      <dsp:txXfrm rot="-5400000">
        <a:off x="419044" y="545172"/>
        <a:ext cx="8043080" cy="351122"/>
      </dsp:txXfrm>
    </dsp:sp>
    <dsp:sp modelId="{8DA72475-892F-4614-93CA-2DCBF0C900C6}">
      <dsp:nvSpPr>
        <dsp:cNvPr id="0" name=""/>
        <dsp:cNvSpPr/>
      </dsp:nvSpPr>
      <dsp:spPr>
        <a:xfrm rot="5400000">
          <a:off x="-89795" y="1139480"/>
          <a:ext cx="598635" cy="419044"/>
        </a:xfrm>
        <a:prstGeom prst="chevron">
          <a:avLst/>
        </a:prstGeom>
        <a:solidFill>
          <a:schemeClr val="accent2">
            <a:hueOff val="3428592"/>
            <a:satOff val="4396"/>
            <a:lumOff val="11765"/>
            <a:alphaOff val="0"/>
          </a:schemeClr>
        </a:solidFill>
        <a:ln w="25400" cap="flat" cmpd="sng" algn="ctr">
          <a:solidFill>
            <a:schemeClr val="accent2">
              <a:hueOff val="3428592"/>
              <a:satOff val="4396"/>
              <a:lumOff val="1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259206"/>
        <a:ext cx="419044" cy="179591"/>
      </dsp:txXfrm>
    </dsp:sp>
    <dsp:sp modelId="{65A74DA9-03F9-4B13-8BBE-05A755BC85D2}">
      <dsp:nvSpPr>
        <dsp:cNvPr id="0" name=""/>
        <dsp:cNvSpPr/>
      </dsp:nvSpPr>
      <dsp:spPr>
        <a:xfrm rot="5400000">
          <a:off x="4238514" y="-2787874"/>
          <a:ext cx="389112" cy="8062075"/>
        </a:xfrm>
        <a:prstGeom prst="round2SameRect">
          <a:avLst/>
        </a:prstGeom>
        <a:solidFill>
          <a:schemeClr val="lt1">
            <a:alpha val="90000"/>
            <a:hueOff val="0"/>
            <a:satOff val="0"/>
            <a:lumOff val="0"/>
            <a:alphaOff val="0"/>
          </a:schemeClr>
        </a:solidFill>
        <a:ln w="25400" cap="flat" cmpd="sng" algn="ctr">
          <a:solidFill>
            <a:schemeClr val="accent2">
              <a:hueOff val="3428592"/>
              <a:satOff val="4396"/>
              <a:lumOff val="1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US" sz="1400" b="1" kern="1200" dirty="0"/>
            <a:t>1821 </a:t>
          </a:r>
          <a:r>
            <a:rPr lang="en-US" sz="1400" kern="1200" dirty="0"/>
            <a:t> </a:t>
          </a:r>
          <a:r>
            <a:rPr lang="en-US" sz="1400" b="0" i="0" u="none" kern="1200" dirty="0"/>
            <a:t>The Spanish Mission period ends, and the Mexican period begins. Secularization plans are made, including returning the land to the </a:t>
          </a:r>
          <a:r>
            <a:rPr lang="en-US" sz="1400" b="0" i="0" u="none" kern="1200" dirty="0" err="1"/>
            <a:t>Tataviam</a:t>
          </a:r>
          <a:r>
            <a:rPr lang="en-US" sz="1400" b="0" i="0" u="none" kern="1200" dirty="0"/>
            <a:t> people.</a:t>
          </a:r>
          <a:r>
            <a:rPr lang="en-US" sz="1400" kern="1200" dirty="0"/>
            <a:t> </a:t>
          </a:r>
        </a:p>
      </dsp:txBody>
      <dsp:txXfrm rot="-5400000">
        <a:off x="402033" y="1067603"/>
        <a:ext cx="8043080" cy="351122"/>
      </dsp:txXfrm>
    </dsp:sp>
    <dsp:sp modelId="{35062619-79E3-43B3-B958-BAA7A1FE2A4D}">
      <dsp:nvSpPr>
        <dsp:cNvPr id="0" name=""/>
        <dsp:cNvSpPr/>
      </dsp:nvSpPr>
      <dsp:spPr>
        <a:xfrm rot="5400000">
          <a:off x="-89795" y="1662989"/>
          <a:ext cx="598635" cy="419044"/>
        </a:xfrm>
        <a:prstGeom prst="chevron">
          <a:avLst/>
        </a:prstGeom>
        <a:solidFill>
          <a:schemeClr val="accent2">
            <a:hueOff val="5142887"/>
            <a:satOff val="6594"/>
            <a:lumOff val="17647"/>
            <a:alphaOff val="0"/>
          </a:schemeClr>
        </a:solidFill>
        <a:ln w="25400" cap="flat" cmpd="sng" algn="ctr">
          <a:solidFill>
            <a:schemeClr val="accent2">
              <a:hueOff val="5142887"/>
              <a:satOff val="6594"/>
              <a:lumOff val="17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1782715"/>
        <a:ext cx="419044" cy="179591"/>
      </dsp:txXfrm>
    </dsp:sp>
    <dsp:sp modelId="{D6C789A8-2136-430C-AFEF-67A4E63F4445}">
      <dsp:nvSpPr>
        <dsp:cNvPr id="0" name=""/>
        <dsp:cNvSpPr/>
      </dsp:nvSpPr>
      <dsp:spPr>
        <a:xfrm rot="5400000">
          <a:off x="4255525" y="-2263287"/>
          <a:ext cx="389112" cy="8062075"/>
        </a:xfrm>
        <a:prstGeom prst="round2SameRect">
          <a:avLst/>
        </a:prstGeom>
        <a:solidFill>
          <a:schemeClr val="lt1">
            <a:alpha val="90000"/>
            <a:hueOff val="0"/>
            <a:satOff val="0"/>
            <a:lumOff val="0"/>
            <a:alphaOff val="0"/>
          </a:schemeClr>
        </a:solidFill>
        <a:ln w="25400" cap="flat" cmpd="sng" algn="ctr">
          <a:solidFill>
            <a:schemeClr val="accent2">
              <a:hueOff val="5142887"/>
              <a:satOff val="6594"/>
              <a:lumOff val="17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i="0" u="none" kern="1200" dirty="0"/>
            <a:t>1839 </a:t>
          </a:r>
          <a:r>
            <a:rPr lang="en-US" sz="1400" b="0" i="0" u="none" kern="1200" dirty="0"/>
            <a:t>Alta California Governor Juan Bautista Alvarado grants what is now Santa Clarita to Antonio Del Valle, officially dispossessing the </a:t>
          </a:r>
          <a:r>
            <a:rPr lang="en-US" sz="1400" b="0" i="0" u="none" kern="1200" dirty="0" err="1"/>
            <a:t>Tataviam</a:t>
          </a:r>
          <a:r>
            <a:rPr lang="en-US" sz="1400" b="0" i="0" u="none" kern="1200" dirty="0"/>
            <a:t> from their ancestral lands. </a:t>
          </a:r>
          <a:endParaRPr lang="en-US" sz="1400" kern="1200" dirty="0"/>
        </a:p>
      </dsp:txBody>
      <dsp:txXfrm rot="-5400000">
        <a:off x="419044" y="1592190"/>
        <a:ext cx="8043080" cy="351122"/>
      </dsp:txXfrm>
    </dsp:sp>
    <dsp:sp modelId="{3648104D-67A1-470D-98FF-B8754B53AAB0}">
      <dsp:nvSpPr>
        <dsp:cNvPr id="0" name=""/>
        <dsp:cNvSpPr/>
      </dsp:nvSpPr>
      <dsp:spPr>
        <a:xfrm rot="5400000">
          <a:off x="-89795" y="2186498"/>
          <a:ext cx="598635" cy="419044"/>
        </a:xfrm>
        <a:prstGeom prst="chevron">
          <a:avLst/>
        </a:prstGeom>
        <a:solidFill>
          <a:schemeClr val="accent2">
            <a:hueOff val="6857183"/>
            <a:satOff val="8791"/>
            <a:lumOff val="23529"/>
            <a:alphaOff val="0"/>
          </a:schemeClr>
        </a:solidFill>
        <a:ln w="25400" cap="flat" cmpd="sng" algn="ctr">
          <a:solidFill>
            <a:schemeClr val="accent2">
              <a:hueOff val="6857183"/>
              <a:satOff val="8791"/>
              <a:lumOff val="2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2306224"/>
        <a:ext cx="419044" cy="179591"/>
      </dsp:txXfrm>
    </dsp:sp>
    <dsp:sp modelId="{84ACA05A-9200-4692-B5B3-D3311FC6106A}">
      <dsp:nvSpPr>
        <dsp:cNvPr id="0" name=""/>
        <dsp:cNvSpPr/>
      </dsp:nvSpPr>
      <dsp:spPr>
        <a:xfrm rot="5400000">
          <a:off x="4246576" y="-1768077"/>
          <a:ext cx="389112" cy="8062075"/>
        </a:xfrm>
        <a:prstGeom prst="round2SameRect">
          <a:avLst/>
        </a:prstGeom>
        <a:solidFill>
          <a:schemeClr val="lt1">
            <a:alpha val="90000"/>
            <a:hueOff val="0"/>
            <a:satOff val="0"/>
            <a:lumOff val="0"/>
            <a:alphaOff val="0"/>
          </a:schemeClr>
        </a:solidFill>
        <a:ln w="25400" cap="flat" cmpd="sng" algn="ctr">
          <a:solidFill>
            <a:schemeClr val="accent2">
              <a:hueOff val="6857183"/>
              <a:satOff val="8791"/>
              <a:lumOff val="2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en-US" sz="1400" b="1" i="0" u="none" kern="1200" dirty="0"/>
            <a:t>1846  </a:t>
          </a:r>
          <a:r>
            <a:rPr lang="en-US" sz="1400" b="0" i="0" u="none" kern="1200" dirty="0"/>
            <a:t>Mexican rule ends, American military rule begins. There are approximately 150 </a:t>
          </a:r>
          <a:r>
            <a:rPr lang="en-US" sz="1400" b="0" i="0" u="none" kern="1200" dirty="0" err="1"/>
            <a:t>Tataviam</a:t>
          </a:r>
          <a:r>
            <a:rPr lang="en-US" sz="1400" b="0" i="0" u="none" kern="1200" dirty="0"/>
            <a:t> living in the San Fernando Mission area. </a:t>
          </a:r>
          <a:endParaRPr lang="en-US" sz="1400" kern="1200" dirty="0"/>
        </a:p>
      </dsp:txBody>
      <dsp:txXfrm rot="-5400000">
        <a:off x="410095" y="2087400"/>
        <a:ext cx="8043080" cy="351122"/>
      </dsp:txXfrm>
    </dsp:sp>
    <dsp:sp modelId="{5BA2C49E-4C7E-4C59-9793-192DBC5A6938}">
      <dsp:nvSpPr>
        <dsp:cNvPr id="0" name=""/>
        <dsp:cNvSpPr/>
      </dsp:nvSpPr>
      <dsp:spPr>
        <a:xfrm rot="5400000">
          <a:off x="-89795" y="2710008"/>
          <a:ext cx="598635" cy="419044"/>
        </a:xfrm>
        <a:prstGeom prst="chevron">
          <a:avLst/>
        </a:prstGeom>
        <a:solidFill>
          <a:schemeClr val="accent2">
            <a:hueOff val="8571478"/>
            <a:satOff val="10989"/>
            <a:lumOff val="29411"/>
            <a:alphaOff val="0"/>
          </a:schemeClr>
        </a:solidFill>
        <a:ln w="25400" cap="flat" cmpd="sng" algn="ctr">
          <a:solidFill>
            <a:schemeClr val="accent2">
              <a:hueOff val="8571478"/>
              <a:satOff val="10989"/>
              <a:lumOff val="294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t>
          </a:r>
        </a:p>
      </dsp:txBody>
      <dsp:txXfrm rot="-5400000">
        <a:off x="1" y="2829734"/>
        <a:ext cx="419044" cy="179591"/>
      </dsp:txXfrm>
    </dsp:sp>
    <dsp:sp modelId="{68713E63-E313-49C0-908E-19F1772D234B}">
      <dsp:nvSpPr>
        <dsp:cNvPr id="0" name=""/>
        <dsp:cNvSpPr/>
      </dsp:nvSpPr>
      <dsp:spPr>
        <a:xfrm rot="5400000">
          <a:off x="4255525" y="-1216268"/>
          <a:ext cx="389112" cy="8062075"/>
        </a:xfrm>
        <a:prstGeom prst="round2SameRect">
          <a:avLst/>
        </a:prstGeom>
        <a:solidFill>
          <a:schemeClr val="lt1">
            <a:alpha val="90000"/>
            <a:hueOff val="0"/>
            <a:satOff val="0"/>
            <a:lumOff val="0"/>
            <a:alphaOff val="0"/>
          </a:schemeClr>
        </a:solidFill>
        <a:ln w="25400" cap="flat" cmpd="sng" algn="ctr">
          <a:solidFill>
            <a:schemeClr val="accent2">
              <a:hueOff val="8571478"/>
              <a:satOff val="10989"/>
              <a:lumOff val="294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i="0" u="none" kern="1200" dirty="0"/>
            <a:t>1872  </a:t>
          </a:r>
          <a:r>
            <a:rPr lang="en-US" sz="1400" b="0" i="0" u="none" kern="1200" dirty="0"/>
            <a:t>The northern half of the San Fernando Valley is sold to developer George Porter and state senator Charles </a:t>
          </a:r>
          <a:r>
            <a:rPr lang="en-US" sz="1400" b="0" i="0" u="none" kern="1200" dirty="0" err="1"/>
            <a:t>Maclay</a:t>
          </a:r>
          <a:r>
            <a:rPr lang="en-US" sz="1400" b="0" i="0" u="none" kern="1200" dirty="0"/>
            <a:t>.</a:t>
          </a:r>
          <a:endParaRPr lang="en-US" sz="1400" kern="1200" dirty="0"/>
        </a:p>
      </dsp:txBody>
      <dsp:txXfrm rot="-5400000">
        <a:off x="419044" y="2639209"/>
        <a:ext cx="8043080" cy="351122"/>
      </dsp:txXfrm>
    </dsp:sp>
    <dsp:sp modelId="{EBBEF9CE-7FCD-41DD-9E53-7E9C827529BD}">
      <dsp:nvSpPr>
        <dsp:cNvPr id="0" name=""/>
        <dsp:cNvSpPr/>
      </dsp:nvSpPr>
      <dsp:spPr>
        <a:xfrm rot="5400000">
          <a:off x="-89795" y="3233517"/>
          <a:ext cx="598635" cy="419044"/>
        </a:xfrm>
        <a:prstGeom prst="chevron">
          <a:avLst/>
        </a:prstGeom>
        <a:solidFill>
          <a:schemeClr val="accent2">
            <a:hueOff val="10285774"/>
            <a:satOff val="13187"/>
            <a:lumOff val="35294"/>
            <a:alphaOff val="0"/>
          </a:schemeClr>
        </a:solidFill>
        <a:ln w="25400" cap="flat" cmpd="sng" algn="ctr">
          <a:solidFill>
            <a:schemeClr val="accent2">
              <a:hueOff val="10285774"/>
              <a:satOff val="13187"/>
              <a:lumOff val="3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353243"/>
        <a:ext cx="419044" cy="179591"/>
      </dsp:txXfrm>
    </dsp:sp>
    <dsp:sp modelId="{92B8D397-2C9D-4A8F-87EB-68CEDA7D9A4A}">
      <dsp:nvSpPr>
        <dsp:cNvPr id="0" name=""/>
        <dsp:cNvSpPr/>
      </dsp:nvSpPr>
      <dsp:spPr>
        <a:xfrm rot="5400000">
          <a:off x="4255525" y="-692758"/>
          <a:ext cx="389112" cy="8062075"/>
        </a:xfrm>
        <a:prstGeom prst="round2SameRect">
          <a:avLst/>
        </a:prstGeom>
        <a:solidFill>
          <a:schemeClr val="lt1">
            <a:alpha val="90000"/>
            <a:hueOff val="0"/>
            <a:satOff val="0"/>
            <a:lumOff val="0"/>
            <a:alphaOff val="0"/>
          </a:schemeClr>
        </a:solidFill>
        <a:ln w="25400" cap="flat" cmpd="sng" algn="ctr">
          <a:solidFill>
            <a:schemeClr val="accent2">
              <a:hueOff val="10285774"/>
              <a:satOff val="13187"/>
              <a:lumOff val="3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i="0" u="none" kern="1200" dirty="0"/>
            <a:t>1882-1885  </a:t>
          </a:r>
          <a:r>
            <a:rPr lang="en-US" sz="1400" b="0" i="0" u="none" kern="1200" dirty="0" err="1"/>
            <a:t>Maclay</a:t>
          </a:r>
          <a:r>
            <a:rPr lang="en-US" sz="1400" b="0" i="0" u="none" kern="1200" dirty="0"/>
            <a:t> and Porter legally evict remaining </a:t>
          </a:r>
          <a:r>
            <a:rPr lang="en-US" sz="1400" b="0" i="0" u="none" kern="1200" dirty="0" err="1"/>
            <a:t>Tataviam</a:t>
          </a:r>
          <a:r>
            <a:rPr lang="en-US" sz="1400" b="0" i="0" u="none" kern="1200" dirty="0"/>
            <a:t> leaders and their families, making them homeless on their own lands.</a:t>
          </a:r>
          <a:endParaRPr lang="en-US" sz="1400" kern="1200" dirty="0"/>
        </a:p>
      </dsp:txBody>
      <dsp:txXfrm rot="-5400000">
        <a:off x="419044" y="3162719"/>
        <a:ext cx="8043080" cy="351122"/>
      </dsp:txXfrm>
    </dsp:sp>
    <dsp:sp modelId="{504C4EA6-C5FB-4501-BDA0-5C71A4578C2F}">
      <dsp:nvSpPr>
        <dsp:cNvPr id="0" name=""/>
        <dsp:cNvSpPr/>
      </dsp:nvSpPr>
      <dsp:spPr>
        <a:xfrm rot="5400000">
          <a:off x="-89795" y="3757027"/>
          <a:ext cx="598635" cy="419044"/>
        </a:xfrm>
        <a:prstGeom prst="chevron">
          <a:avLst/>
        </a:prstGeom>
        <a:solidFill>
          <a:schemeClr val="accent2">
            <a:hueOff val="12000070"/>
            <a:satOff val="15385"/>
            <a:lumOff val="41176"/>
            <a:alphaOff val="0"/>
          </a:schemeClr>
        </a:solidFill>
        <a:ln w="25400" cap="flat" cmpd="sng" algn="ctr">
          <a:solidFill>
            <a:schemeClr val="accent2">
              <a:hueOff val="12000070"/>
              <a:satOff val="15385"/>
              <a:lumOff val="4117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1" y="3876753"/>
        <a:ext cx="419044" cy="179591"/>
      </dsp:txXfrm>
    </dsp:sp>
    <dsp:sp modelId="{945FE933-1C58-42F0-83AB-0F1140B8B654}">
      <dsp:nvSpPr>
        <dsp:cNvPr id="0" name=""/>
        <dsp:cNvSpPr/>
      </dsp:nvSpPr>
      <dsp:spPr>
        <a:xfrm rot="5400000">
          <a:off x="4197156" y="-172424"/>
          <a:ext cx="389112" cy="8062075"/>
        </a:xfrm>
        <a:prstGeom prst="round2SameRect">
          <a:avLst/>
        </a:prstGeom>
        <a:solidFill>
          <a:schemeClr val="lt1">
            <a:alpha val="90000"/>
            <a:hueOff val="0"/>
            <a:satOff val="0"/>
            <a:lumOff val="0"/>
            <a:alphaOff val="0"/>
          </a:schemeClr>
        </a:solidFill>
        <a:ln w="25400" cap="flat" cmpd="sng" algn="ctr">
          <a:solidFill>
            <a:schemeClr val="accent2">
              <a:hueOff val="12000070"/>
              <a:satOff val="15385"/>
              <a:lumOff val="4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i="0" u="none" kern="1200" dirty="0"/>
            <a:t>1921  </a:t>
          </a:r>
          <a:r>
            <a:rPr lang="en-US" sz="1400" b="0" i="0" u="none" kern="1200" dirty="0"/>
            <a:t>Juan Jose </a:t>
          </a:r>
          <a:r>
            <a:rPr lang="en-US" sz="1400" b="0" i="0" u="none" kern="1200" dirty="0" err="1"/>
            <a:t>Fustero</a:t>
          </a:r>
          <a:r>
            <a:rPr lang="en-US" sz="1400" b="0" i="0" u="none" kern="1200" dirty="0"/>
            <a:t>, possibly the </a:t>
          </a:r>
          <a:r>
            <a:rPr lang="en-US" sz="1400" b="0" i="0" u="none" kern="1200" dirty="0" err="1"/>
            <a:t>the</a:t>
          </a:r>
          <a:r>
            <a:rPr lang="en-US" sz="1400" b="0" i="0" u="none" kern="1200" dirty="0"/>
            <a:t> last full-blooded </a:t>
          </a:r>
          <a:r>
            <a:rPr lang="en-US" sz="1400" b="0" i="0" u="none" kern="1200" dirty="0" err="1"/>
            <a:t>Tataviam</a:t>
          </a:r>
          <a:r>
            <a:rPr lang="en-US" sz="1400" b="0" i="0" u="none" kern="1200" dirty="0"/>
            <a:t>, dies and is buried under what is now Lake </a:t>
          </a:r>
          <a:r>
            <a:rPr lang="en-US" sz="1400" b="0" i="0" u="none" kern="1200" dirty="0" err="1"/>
            <a:t>Piru</a:t>
          </a:r>
          <a:endParaRPr lang="en-US" sz="1400" kern="1200" dirty="0"/>
        </a:p>
      </dsp:txBody>
      <dsp:txXfrm rot="-5400000">
        <a:off x="360675" y="3683053"/>
        <a:ext cx="8043080" cy="35112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pnereaB7tD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youtu.be/PR7CgCOr85Y" TargetMode="External"/><Relationship Id="rId5" Type="http://schemas.openxmlformats.org/officeDocument/2006/relationships/hyperlink" Target="https://youtu.be/Kp3SmDsPSEs" TargetMode="External"/><Relationship Id="rId4" Type="http://schemas.openxmlformats.org/officeDocument/2006/relationships/hyperlink" Target="https://youtu.be/W6slaP0oiO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5e8054eb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5e8054eb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Teacher, thank you for choosing to share this Advisory Lesson with your students.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5e8054eb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5e8054eb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Share the pictures with the students.  Advise these students that these common place-names are actually from the native </a:t>
            </a:r>
            <a:r>
              <a:rPr lang="en-US" dirty="0" err="1"/>
              <a:t>Tataviam</a:t>
            </a:r>
            <a:r>
              <a:rPr lang="en-US" dirty="0"/>
              <a:t> language.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5e8054eb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5e8054eb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sz="1200" u="sng" dirty="0">
                <a:solidFill>
                  <a:schemeClr val="hlink"/>
                </a:solidFill>
              </a:rPr>
              <a:t>Share the videos with the students. </a:t>
            </a:r>
          </a:p>
          <a:p>
            <a:pPr marL="0" indent="0">
              <a:buNone/>
            </a:pPr>
            <a:endParaRPr lang="en" sz="1200" u="sng" dirty="0">
              <a:solidFill>
                <a:schemeClr val="hlink"/>
              </a:solidFill>
            </a:endParaRPr>
          </a:p>
          <a:p>
            <a:pPr marL="0" lvl="0" indent="0" algn="l">
              <a:spcBef>
                <a:spcPts val="0"/>
              </a:spcBef>
              <a:spcAft>
                <a:spcPts val="0"/>
              </a:spcAft>
              <a:buNone/>
            </a:pPr>
            <a:r>
              <a:rPr lang="en" sz="1200" u="sng" dirty="0">
                <a:solidFill>
                  <a:schemeClr val="hlink"/>
                </a:solidFill>
                <a:hlinkClick r:id="rId3">
                  <a:extLst>
                    <a:ext uri="{A12FA001-AC4F-418D-AE19-62706E023703}">
                      <ahyp:hlinkClr xmlns:ahyp="http://schemas.microsoft.com/office/drawing/2018/hyperlinkcolor" val="tx"/>
                    </a:ext>
                  </a:extLst>
                </a:hlinkClick>
              </a:rPr>
              <a:t>https://youtu.be/pnereaB7tDA</a:t>
            </a:r>
            <a:r>
              <a:rPr lang="en" sz="1200" dirty="0"/>
              <a:t> The Forgotten Tribes: Truth About Federally Unrecognized Tribes in The United States..	(21:44)</a:t>
            </a:r>
            <a:endParaRPr sz="1200"/>
          </a:p>
          <a:p>
            <a:pPr marL="0" lvl="0" indent="0" algn="l" rtl="0">
              <a:lnSpc>
                <a:spcPct val="115000"/>
              </a:lnSpc>
              <a:spcBef>
                <a:spcPts val="0"/>
              </a:spcBef>
              <a:spcAft>
                <a:spcPts val="0"/>
              </a:spcAft>
              <a:buNone/>
            </a:pPr>
            <a:r>
              <a:rPr lang="en" sz="1200" u="sng" dirty="0">
                <a:solidFill>
                  <a:schemeClr val="hlink"/>
                </a:solidFill>
                <a:highlight>
                  <a:srgbClr val="F9F9F9"/>
                </a:highlight>
                <a:latin typeface="Roboto"/>
                <a:ea typeface="Roboto"/>
                <a:cs typeface="Roboto"/>
                <a:sym typeface="Roboto"/>
                <a:hlinkClick r:id="rId4"/>
              </a:rPr>
              <a:t>https://youtu.be/W6slaP0oiO4</a:t>
            </a:r>
            <a:r>
              <a:rPr lang="en" sz="1200" dirty="0">
                <a:solidFill>
                  <a:schemeClr val="dk1"/>
                </a:solidFill>
                <a:highlight>
                  <a:srgbClr val="F9F9F9"/>
                </a:highlight>
                <a:latin typeface="Roboto"/>
                <a:ea typeface="Roboto"/>
                <a:cs typeface="Roboto"/>
                <a:sym typeface="Roboto"/>
              </a:rPr>
              <a:t> </a:t>
            </a:r>
            <a:r>
              <a:rPr lang="en" sz="1200" dirty="0" err="1">
                <a:solidFill>
                  <a:schemeClr val="dk1"/>
                </a:solidFill>
                <a:highlight>
                  <a:srgbClr val="F9F9F9"/>
                </a:highlight>
                <a:latin typeface="Roboto"/>
                <a:ea typeface="Roboto"/>
                <a:cs typeface="Roboto"/>
                <a:sym typeface="Roboto"/>
              </a:rPr>
              <a:t>Fernandeño</a:t>
            </a:r>
            <a:r>
              <a:rPr lang="en" sz="1200" dirty="0">
                <a:solidFill>
                  <a:schemeClr val="dk1"/>
                </a:solidFill>
                <a:highlight>
                  <a:srgbClr val="F9F9F9"/>
                </a:highlight>
                <a:latin typeface="Roboto"/>
                <a:ea typeface="Roboto"/>
                <a:cs typeface="Roboto"/>
                <a:sym typeface="Roboto"/>
              </a:rPr>
              <a:t> </a:t>
            </a:r>
            <a:r>
              <a:rPr lang="en" sz="1200" dirty="0" err="1">
                <a:solidFill>
                  <a:schemeClr val="dk1"/>
                </a:solidFill>
                <a:highlight>
                  <a:srgbClr val="F9F9F9"/>
                </a:highlight>
                <a:latin typeface="Roboto"/>
                <a:ea typeface="Roboto"/>
                <a:cs typeface="Roboto"/>
                <a:sym typeface="Roboto"/>
              </a:rPr>
              <a:t>Tataviam</a:t>
            </a:r>
            <a:r>
              <a:rPr lang="en" sz="1200" dirty="0">
                <a:solidFill>
                  <a:schemeClr val="dk1"/>
                </a:solidFill>
                <a:highlight>
                  <a:srgbClr val="F9F9F9"/>
                </a:highlight>
                <a:latin typeface="Roboto"/>
                <a:ea typeface="Roboto"/>
                <a:cs typeface="Roboto"/>
                <a:sym typeface="Roboto"/>
              </a:rPr>
              <a:t> Band of Mission Indians | About (13:05)</a:t>
            </a:r>
            <a:endParaRPr sz="1200">
              <a:solidFill>
                <a:schemeClr val="dk1"/>
              </a:solidFill>
              <a:highlight>
                <a:srgbClr val="F9F9F9"/>
              </a:highlight>
              <a:latin typeface="Roboto"/>
              <a:ea typeface="Roboto"/>
              <a:cs typeface="Roboto"/>
              <a:sym typeface="Roboto"/>
            </a:endParaRPr>
          </a:p>
          <a:p>
            <a:pPr marL="0" lvl="0" indent="0" algn="l" rtl="0">
              <a:lnSpc>
                <a:spcPct val="115000"/>
              </a:lnSpc>
              <a:spcBef>
                <a:spcPts val="0"/>
              </a:spcBef>
              <a:spcAft>
                <a:spcPts val="0"/>
              </a:spcAft>
              <a:buNone/>
            </a:pPr>
            <a:r>
              <a:rPr lang="en" sz="1200" u="sng" dirty="0">
                <a:solidFill>
                  <a:schemeClr val="hlink"/>
                </a:solidFill>
                <a:highlight>
                  <a:srgbClr val="F9F9F9"/>
                </a:highlight>
                <a:latin typeface="Roboto"/>
                <a:ea typeface="Roboto"/>
                <a:cs typeface="Roboto"/>
                <a:sym typeface="Roboto"/>
                <a:hlinkClick r:id="rId5"/>
              </a:rPr>
              <a:t>https://youtu.be/Kp3SmDsPSEs</a:t>
            </a:r>
            <a:r>
              <a:rPr lang="en" sz="1200" dirty="0">
                <a:solidFill>
                  <a:schemeClr val="dk1"/>
                </a:solidFill>
                <a:highlight>
                  <a:srgbClr val="F9F9F9"/>
                </a:highlight>
                <a:latin typeface="Roboto"/>
                <a:ea typeface="Roboto"/>
                <a:cs typeface="Roboto"/>
                <a:sym typeface="Roboto"/>
              </a:rPr>
              <a:t> Native Narratives: History of the </a:t>
            </a:r>
            <a:r>
              <a:rPr lang="en" sz="1200" dirty="0" err="1">
                <a:solidFill>
                  <a:schemeClr val="dk1"/>
                </a:solidFill>
                <a:highlight>
                  <a:srgbClr val="F9F9F9"/>
                </a:highlight>
                <a:latin typeface="Roboto"/>
                <a:ea typeface="Roboto"/>
                <a:cs typeface="Roboto"/>
                <a:sym typeface="Roboto"/>
              </a:rPr>
              <a:t>Fernandeño</a:t>
            </a:r>
            <a:r>
              <a:rPr lang="en" sz="1200" dirty="0">
                <a:solidFill>
                  <a:schemeClr val="dk1"/>
                </a:solidFill>
                <a:highlight>
                  <a:srgbClr val="F9F9F9"/>
                </a:highlight>
                <a:latin typeface="Roboto"/>
                <a:ea typeface="Roboto"/>
                <a:cs typeface="Roboto"/>
                <a:sym typeface="Roboto"/>
              </a:rPr>
              <a:t> </a:t>
            </a:r>
            <a:r>
              <a:rPr lang="en" sz="1200" dirty="0" err="1">
                <a:solidFill>
                  <a:schemeClr val="dk1"/>
                </a:solidFill>
                <a:highlight>
                  <a:srgbClr val="F9F9F9"/>
                </a:highlight>
                <a:latin typeface="Roboto"/>
                <a:ea typeface="Roboto"/>
                <a:cs typeface="Roboto"/>
                <a:sym typeface="Roboto"/>
              </a:rPr>
              <a:t>Tataviam</a:t>
            </a:r>
            <a:r>
              <a:rPr lang="en" sz="1200" dirty="0">
                <a:solidFill>
                  <a:schemeClr val="dk1"/>
                </a:solidFill>
                <a:highlight>
                  <a:srgbClr val="F9F9F9"/>
                </a:highlight>
                <a:latin typeface="Roboto"/>
                <a:ea typeface="Roboto"/>
                <a:cs typeface="Roboto"/>
                <a:sym typeface="Roboto"/>
              </a:rPr>
              <a:t> Band of Mission Indians (10:23)</a:t>
            </a:r>
            <a:endParaRPr sz="1200">
              <a:solidFill>
                <a:schemeClr val="dk1"/>
              </a:solidFill>
              <a:highlight>
                <a:srgbClr val="F9F9F9"/>
              </a:highlight>
              <a:latin typeface="Roboto"/>
              <a:ea typeface="Roboto"/>
              <a:cs typeface="Roboto"/>
              <a:sym typeface="Roboto"/>
            </a:endParaRPr>
          </a:p>
          <a:p>
            <a:pPr marL="0" indent="0">
              <a:lnSpc>
                <a:spcPct val="115000"/>
              </a:lnSpc>
              <a:buNone/>
            </a:pPr>
            <a:r>
              <a:rPr lang="en" sz="1200" u="sng" dirty="0">
                <a:solidFill>
                  <a:schemeClr val="hlink"/>
                </a:solidFill>
                <a:highlight>
                  <a:srgbClr val="F9F9F9"/>
                </a:highlight>
                <a:latin typeface="Roboto"/>
                <a:ea typeface="Roboto"/>
                <a:cs typeface="Roboto"/>
                <a:sym typeface="Roboto"/>
                <a:hlinkClick r:id="rId6"/>
              </a:rPr>
              <a:t>https://youtu.be/PR7CgCOr85Y</a:t>
            </a:r>
            <a:r>
              <a:rPr lang="en" sz="1200" dirty="0">
                <a:solidFill>
                  <a:schemeClr val="dk1"/>
                </a:solidFill>
                <a:highlight>
                  <a:srgbClr val="F9F9F9"/>
                </a:highlight>
                <a:latin typeface="Roboto"/>
                <a:ea typeface="Roboto"/>
                <a:cs typeface="Roboto"/>
                <a:sym typeface="Roboto"/>
              </a:rPr>
              <a:t>  People Facing the Sun: The History of the </a:t>
            </a:r>
            <a:r>
              <a:rPr lang="en" sz="1200" dirty="0" err="1">
                <a:solidFill>
                  <a:schemeClr val="dk1"/>
                </a:solidFill>
                <a:highlight>
                  <a:srgbClr val="F9F9F9"/>
                </a:highlight>
                <a:latin typeface="Roboto"/>
                <a:ea typeface="Roboto"/>
                <a:cs typeface="Roboto"/>
                <a:sym typeface="Roboto"/>
              </a:rPr>
              <a:t>Fernandeno</a:t>
            </a:r>
            <a:r>
              <a:rPr lang="en" sz="1200" dirty="0">
                <a:solidFill>
                  <a:schemeClr val="dk1"/>
                </a:solidFill>
                <a:highlight>
                  <a:srgbClr val="F9F9F9"/>
                </a:highlight>
                <a:latin typeface="Roboto"/>
                <a:ea typeface="Roboto"/>
                <a:cs typeface="Roboto"/>
                <a:sym typeface="Roboto"/>
              </a:rPr>
              <a:t> </a:t>
            </a:r>
            <a:r>
              <a:rPr lang="en" sz="1200" dirty="0" err="1">
                <a:solidFill>
                  <a:schemeClr val="dk1"/>
                </a:solidFill>
                <a:highlight>
                  <a:srgbClr val="F9F9F9"/>
                </a:highlight>
                <a:latin typeface="Roboto"/>
                <a:ea typeface="Roboto"/>
                <a:cs typeface="Roboto"/>
                <a:sym typeface="Roboto"/>
              </a:rPr>
              <a:t>Tataviam</a:t>
            </a:r>
            <a:r>
              <a:rPr lang="en" sz="1200" dirty="0">
                <a:solidFill>
                  <a:schemeClr val="dk1"/>
                </a:solidFill>
                <a:highlight>
                  <a:srgbClr val="F9F9F9"/>
                </a:highlight>
                <a:latin typeface="Roboto"/>
                <a:ea typeface="Roboto"/>
                <a:cs typeface="Roboto"/>
                <a:sym typeface="Roboto"/>
              </a:rPr>
              <a:t> Band of Mission Indians (51:03)</a:t>
            </a:r>
            <a:endParaRPr sz="1200">
              <a:solidFill>
                <a:schemeClr val="dk1"/>
              </a:solidFill>
              <a:highlight>
                <a:srgbClr val="F9F9F9"/>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 </a:t>
            </a:r>
          </a:p>
          <a:p>
            <a:endParaRPr lang="en-US" dirty="0"/>
          </a:p>
          <a:p>
            <a:r>
              <a:rPr lang="en-US" dirty="0"/>
              <a:t>https://forms.office.com/r/i9UqyyxzTT</a:t>
            </a:r>
          </a:p>
        </p:txBody>
      </p:sp>
    </p:spTree>
    <p:extLst>
      <p:ext uri="{BB962C8B-B14F-4D97-AF65-F5344CB8AC3E}">
        <p14:creationId xmlns:p14="http://schemas.microsoft.com/office/powerpoint/2010/main" val="177638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c5e8054eb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c5e8054eb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Please read the objectives and the picture summary aloud for the students.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Invite the students to engage in the check in question.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881117d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881117d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Read the slide aloud for the students.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881117d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881117d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Read the slide aloud </a:t>
            </a:r>
            <a:r>
              <a:rPr lang="en-US" dirty="0" err="1"/>
              <a:t>ofr</a:t>
            </a:r>
            <a:r>
              <a:rPr lang="en-US" dirty="0"/>
              <a:t> the students. </a:t>
            </a:r>
            <a:endParaRPr dirty="0"/>
          </a:p>
        </p:txBody>
      </p:sp>
    </p:spTree>
    <p:extLst>
      <p:ext uri="{BB962C8B-B14F-4D97-AF65-F5344CB8AC3E}">
        <p14:creationId xmlns:p14="http://schemas.microsoft.com/office/powerpoint/2010/main" val="195317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5e8054eb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c5e8054eb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Read the timeline aloud for the students. </a:t>
            </a:r>
            <a:endParaRPr dirty="0"/>
          </a:p>
        </p:txBody>
      </p:sp>
    </p:spTree>
    <p:extLst>
      <p:ext uri="{BB962C8B-B14F-4D97-AF65-F5344CB8AC3E}">
        <p14:creationId xmlns:p14="http://schemas.microsoft.com/office/powerpoint/2010/main" val="278708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5e8054eb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5e8054eb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Engage the students in dialogue about the parts of LA that are considered to be </a:t>
            </a:r>
            <a:r>
              <a:rPr lang="en-US" dirty="0" err="1"/>
              <a:t>Fenandeno</a:t>
            </a:r>
            <a:r>
              <a:rPr lang="en-US" dirty="0"/>
              <a:t> </a:t>
            </a:r>
            <a:r>
              <a:rPr lang="en-US" dirty="0" err="1"/>
              <a:t>Tataviam</a:t>
            </a:r>
            <a:r>
              <a:rPr lang="en-US" dirty="0"/>
              <a:t> Band of Mission land. Use the link below to encourage the students to find out whose land they are on. e</a:t>
            </a:r>
          </a:p>
          <a:p>
            <a:pPr marL="0" indent="0">
              <a:buNone/>
            </a:pPr>
            <a:endParaRPr lang="en-US" dirty="0"/>
          </a:p>
          <a:p>
            <a:pPr marL="0" indent="0">
              <a:buNone/>
            </a:pPr>
            <a:r>
              <a:rPr lang="en-US" dirty="0"/>
              <a:t>http:/native-land.ca </a:t>
            </a:r>
            <a:r>
              <a:rPr lang="en-US" dirty="0">
                <a:hlinkClick r:id="rId3"/>
              </a:rPr>
              <a:t>Native-Land.ca | Our home on native land (native-land.ca)</a:t>
            </a:r>
            <a:r>
              <a:rPr lang="en-US" dirty="0"/>
              <a:t> enter your address to find out on whose land you are 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e8054eb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5e8054eb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Read the slide aloud for the students.  Engage the students in the reflection question.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c5e8054eb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c5e8054eb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Share these pictures with the students.  Advise the students that these are the </a:t>
            </a:r>
            <a:r>
              <a:rPr lang="en-US" dirty="0" err="1"/>
              <a:t>Fernandeno</a:t>
            </a:r>
            <a:r>
              <a:rPr lang="en-US" dirty="0"/>
              <a:t> </a:t>
            </a:r>
            <a:r>
              <a:rPr lang="en-US" dirty="0" err="1"/>
              <a:t>Tataviam</a:t>
            </a:r>
            <a:r>
              <a:rPr lang="en-US" dirty="0"/>
              <a:t> Band of Mission Indians Council of Elders.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www.youtube.com/watch?v=W6slaP0oiO4" TargetMode="External"/><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youtube.com/watch?v=Kp3SmDsPSEs" TargetMode="External"/><Relationship Id="rId11" Type="http://schemas.openxmlformats.org/officeDocument/2006/relationships/image" Target="../media/image27.jpg"/><Relationship Id="rId5" Type="http://schemas.openxmlformats.org/officeDocument/2006/relationships/image" Target="../media/image24.jpg"/><Relationship Id="rId10" Type="http://schemas.openxmlformats.org/officeDocument/2006/relationships/hyperlink" Target="http://www.youtube.com/watch?v=PR7CgCOr85Y" TargetMode="External"/><Relationship Id="rId4" Type="http://schemas.openxmlformats.org/officeDocument/2006/relationships/hyperlink" Target="http://www.youtube.com/watch?v=pnereaB7tDA" TargetMode="External"/><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gif"/><Relationship Id="rId4" Type="http://schemas.openxmlformats.org/officeDocument/2006/relationships/hyperlink" Target="https://native-land.ca/" TargetMode="Externa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444475" y="3850975"/>
            <a:ext cx="8657100" cy="1557600"/>
          </a:xfrm>
          <a:prstGeom prst="rect">
            <a:avLst/>
          </a:prstGeom>
          <a:noFill/>
          <a:ln>
            <a:noFill/>
          </a:ln>
        </p:spPr>
        <p:txBody>
          <a:bodyPr spcFirstLastPara="1" wrap="square" lIns="91425" tIns="91425" rIns="91425" bIns="91425" anchor="t" anchorCtr="0">
            <a:spAutoFit/>
          </a:bodyPr>
          <a:lstStyle/>
          <a:p>
            <a:pPr marL="0" lvl="0" indent="0" algn="r" rtl="0">
              <a:lnSpc>
                <a:spcPct val="110000"/>
              </a:lnSpc>
              <a:spcBef>
                <a:spcPts val="0"/>
              </a:spcBef>
              <a:spcAft>
                <a:spcPts val="0"/>
              </a:spcAft>
              <a:buClr>
                <a:schemeClr val="dk1"/>
              </a:buClr>
              <a:buSzPts val="1100"/>
              <a:buFont typeface="Arial"/>
              <a:buNone/>
            </a:pPr>
            <a:r>
              <a:rPr lang="en" sz="1300" b="1" dirty="0">
                <a:solidFill>
                  <a:srgbClr val="FFFF00"/>
                </a:solidFill>
                <a:latin typeface="Times New Roman"/>
                <a:ea typeface="Times New Roman"/>
                <a:cs typeface="Times New Roman"/>
                <a:sym typeface="Times New Roman"/>
              </a:rPr>
              <a:t>Student Health &amp; Human Services</a:t>
            </a:r>
            <a:endParaRPr sz="1300" b="1" dirty="0">
              <a:solidFill>
                <a:srgbClr val="FFFF00"/>
              </a:solidFill>
              <a:latin typeface="Times New Roman"/>
              <a:ea typeface="Times New Roman"/>
              <a:cs typeface="Times New Roman"/>
              <a:sym typeface="Times New Roman"/>
            </a:endParaRPr>
          </a:p>
          <a:p>
            <a:pPr marL="0" lvl="0" indent="0" algn="r" rtl="0">
              <a:lnSpc>
                <a:spcPct val="110000"/>
              </a:lnSpc>
              <a:spcBef>
                <a:spcPts val="600"/>
              </a:spcBef>
              <a:spcAft>
                <a:spcPts val="0"/>
              </a:spcAft>
              <a:buClr>
                <a:schemeClr val="dk1"/>
              </a:buClr>
              <a:buSzPts val="1100"/>
              <a:buFont typeface="Arial"/>
              <a:buNone/>
            </a:pPr>
            <a:r>
              <a:rPr lang="en" sz="1300" b="1" dirty="0">
                <a:solidFill>
                  <a:srgbClr val="FFFF00"/>
                </a:solidFill>
                <a:latin typeface="Times New Roman"/>
                <a:ea typeface="Times New Roman"/>
                <a:cs typeface="Times New Roman"/>
                <a:sym typeface="Times New Roman"/>
              </a:rPr>
              <a:t>Human Relations, Diversity &amp; Equity</a:t>
            </a:r>
            <a:endParaRPr sz="1300" b="1" dirty="0">
              <a:solidFill>
                <a:srgbClr val="FFFF00"/>
              </a:solidFill>
              <a:latin typeface="Times New Roman"/>
              <a:ea typeface="Times New Roman"/>
              <a:cs typeface="Times New Roman"/>
              <a:sym typeface="Times New Roman"/>
            </a:endParaRPr>
          </a:p>
          <a:p>
            <a:pPr marL="0" lvl="0" indent="0" algn="r" rtl="0">
              <a:lnSpc>
                <a:spcPct val="110000"/>
              </a:lnSpc>
              <a:spcBef>
                <a:spcPts val="600"/>
              </a:spcBef>
              <a:spcAft>
                <a:spcPts val="0"/>
              </a:spcAft>
              <a:buNone/>
            </a:pPr>
            <a:r>
              <a:rPr lang="en" sz="1300" b="1" dirty="0">
                <a:solidFill>
                  <a:srgbClr val="FFFF00"/>
                </a:solidFill>
                <a:latin typeface="Times New Roman"/>
                <a:ea typeface="Times New Roman"/>
                <a:cs typeface="Times New Roman"/>
                <a:sym typeface="Times New Roman"/>
              </a:rPr>
              <a:t>Updated July 2022</a:t>
            </a:r>
            <a:endParaRPr sz="1300" b="1" dirty="0">
              <a:solidFill>
                <a:srgbClr val="FFFF00"/>
              </a:solidFill>
              <a:latin typeface="Times New Roman"/>
              <a:ea typeface="Times New Roman"/>
              <a:cs typeface="Times New Roman"/>
              <a:sym typeface="Times New Roman"/>
            </a:endParaRPr>
          </a:p>
          <a:p>
            <a:pPr marL="0" lvl="0" indent="0" algn="r" rtl="0">
              <a:lnSpc>
                <a:spcPct val="110000"/>
              </a:lnSpc>
              <a:spcBef>
                <a:spcPts val="600"/>
              </a:spcBef>
              <a:spcAft>
                <a:spcPts val="0"/>
              </a:spcAft>
              <a:buClr>
                <a:schemeClr val="dk1"/>
              </a:buClr>
              <a:buSzPts val="1100"/>
              <a:buFont typeface="Arial"/>
              <a:buNone/>
            </a:pPr>
            <a:r>
              <a:rPr lang="en" sz="1300" b="1" dirty="0">
                <a:solidFill>
                  <a:srgbClr val="FFFF00"/>
                </a:solidFill>
                <a:latin typeface="Times New Roman"/>
                <a:ea typeface="Times New Roman"/>
                <a:cs typeface="Times New Roman"/>
                <a:sym typeface="Times New Roman"/>
              </a:rPr>
              <a:t>Steve Deichen, San Fernando Elementary, Guest Contributor</a:t>
            </a:r>
            <a:endParaRPr sz="1300" b="1" dirty="0">
              <a:solidFill>
                <a:srgbClr val="FFFF00"/>
              </a:solidFill>
              <a:latin typeface="Times New Roman"/>
              <a:ea typeface="Times New Roman"/>
              <a:cs typeface="Times New Roman"/>
              <a:sym typeface="Times New Roman"/>
            </a:endParaRPr>
          </a:p>
          <a:p>
            <a:pPr marL="0" lvl="0" indent="0" algn="r" rtl="0">
              <a:spcBef>
                <a:spcPts val="600"/>
              </a:spcBef>
              <a:spcAft>
                <a:spcPts val="0"/>
              </a:spcAft>
              <a:buNone/>
            </a:pPr>
            <a:endParaRPr sz="1200" b="1" dirty="0">
              <a:solidFill>
                <a:srgbClr val="FFFF00"/>
              </a:solidFill>
              <a:highlight>
                <a:srgbClr val="FFFFFF"/>
              </a:highlight>
              <a:latin typeface="Times New Roman"/>
              <a:ea typeface="Times New Roman"/>
              <a:cs typeface="Times New Roman"/>
              <a:sym typeface="Times New Roman"/>
            </a:endParaRPr>
          </a:p>
        </p:txBody>
      </p:sp>
      <p:sp>
        <p:nvSpPr>
          <p:cNvPr id="55" name="Google Shape;55;p13"/>
          <p:cNvSpPr txBox="1"/>
          <p:nvPr/>
        </p:nvSpPr>
        <p:spPr>
          <a:xfrm>
            <a:off x="-28225" y="222250"/>
            <a:ext cx="5239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00"/>
                </a:solidFill>
              </a:rPr>
              <a:t>Recognizing and acknowledging the "people who face the sun".</a:t>
            </a:r>
            <a:endParaRPr>
              <a:solidFill>
                <a:srgbClr val="FFFF00"/>
              </a:solidFill>
            </a:endParaRPr>
          </a:p>
          <a:p>
            <a:pPr marL="0" lvl="0" indent="0" algn="ctr" rtl="0">
              <a:spcBef>
                <a:spcPts val="0"/>
              </a:spcBef>
              <a:spcAft>
                <a:spcPts val="0"/>
              </a:spcAft>
              <a:buNone/>
            </a:pPr>
            <a:endParaRPr>
              <a:solidFill>
                <a:srgbClr val="FFFF00"/>
              </a:solidFill>
            </a:endParaRPr>
          </a:p>
        </p:txBody>
      </p:sp>
      <p:sp>
        <p:nvSpPr>
          <p:cNvPr id="56" name="Google Shape;56;p13"/>
          <p:cNvSpPr txBox="1"/>
          <p:nvPr/>
        </p:nvSpPr>
        <p:spPr>
          <a:xfrm>
            <a:off x="-182025" y="-134450"/>
            <a:ext cx="6771900" cy="5733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Clr>
                <a:schemeClr val="dk1"/>
              </a:buClr>
              <a:buSzPts val="1100"/>
              <a:buFont typeface="Arial"/>
              <a:buNone/>
            </a:pPr>
            <a:r>
              <a:rPr lang="en" sz="2300" b="1">
                <a:solidFill>
                  <a:srgbClr val="FFFF00"/>
                </a:solidFill>
                <a:latin typeface="Times New Roman"/>
                <a:ea typeface="Times New Roman"/>
                <a:cs typeface="Times New Roman"/>
                <a:sym typeface="Times New Roman"/>
              </a:rPr>
              <a:t>The Fernandeño Tataviam Band of Mission Indians</a:t>
            </a:r>
            <a:endParaRPr sz="2300" b="1">
              <a:solidFill>
                <a:srgbClr val="FFFF00"/>
              </a:solidFill>
              <a:latin typeface="Times New Roman"/>
              <a:ea typeface="Times New Roman"/>
              <a:cs typeface="Times New Roman"/>
              <a:sym typeface="Times New Roman"/>
            </a:endParaRPr>
          </a:p>
          <a:p>
            <a:pPr marL="0" lvl="0" indent="0" algn="r" rtl="0">
              <a:lnSpc>
                <a:spcPct val="100000"/>
              </a:lnSpc>
              <a:spcBef>
                <a:spcPts val="0"/>
              </a:spcBef>
              <a:spcAft>
                <a:spcPts val="0"/>
              </a:spcAft>
              <a:buNone/>
            </a:pPr>
            <a:endParaRPr sz="100" b="1">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0"/>
          <p:cNvSpPr txBox="1"/>
          <p:nvPr/>
        </p:nvSpPr>
        <p:spPr>
          <a:xfrm>
            <a:off x="5104500" y="4414825"/>
            <a:ext cx="4172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highlight>
                  <a:srgbClr val="FFFF00"/>
                </a:highlight>
                <a:latin typeface="Times New Roman"/>
                <a:ea typeface="Times New Roman"/>
                <a:cs typeface="Times New Roman"/>
                <a:sym typeface="Times New Roman"/>
              </a:rPr>
              <a:t>Tataviam place-names</a:t>
            </a:r>
            <a:endParaRPr sz="3100" b="1">
              <a:highlight>
                <a:srgbClr val="FFFF00"/>
              </a:highlight>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p21"/>
          <p:cNvSpPr txBox="1"/>
          <p:nvPr/>
        </p:nvSpPr>
        <p:spPr>
          <a:xfrm>
            <a:off x="-153600" y="-134175"/>
            <a:ext cx="6486900" cy="1426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200" u="sng">
              <a:solidFill>
                <a:schemeClr val="hlink"/>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3400" b="1">
                <a:solidFill>
                  <a:schemeClr val="dk1"/>
                </a:solidFill>
                <a:latin typeface="Times New Roman"/>
                <a:ea typeface="Times New Roman"/>
                <a:cs typeface="Times New Roman"/>
                <a:sym typeface="Times New Roman"/>
              </a:rPr>
              <a:t>Do you want to know more ?</a:t>
            </a:r>
            <a:endParaRPr sz="3400" b="1">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54" name="Google Shape;154;p21"/>
          <p:cNvSpPr txBox="1"/>
          <p:nvPr/>
        </p:nvSpPr>
        <p:spPr>
          <a:xfrm>
            <a:off x="457200" y="1292625"/>
            <a:ext cx="82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55" name="Google Shape;155;p21" descr="SUBSCRIBE: https://www.youtube.com/roguerocket?sub_confirmation=1 &#10;Want More News?: http://RogueRocket.com/Support &#10;Snag some http://BeautifulBastard.com pomade, beard oil, and candles to look good, feel good, and of course, it helps support the show!&#10;Support this content w/ a Paid subscription @ http://DeFrancoElite.com &#10;Watch The Previous RR Video: https://www.youtube.com/watch?v=1qRTcrPouE8&amp;t=112s&#10;Watch The PDS: https://www.youtube.com/watch?v=BDjjQfSrZG4&#10;————————————&#10;Follow Us on Social&#10;————————————&#10;TWITTER: https://twitter.com/TheRogueRocket&#10;FACEBOOK: https://www.facebook.com/TheRogueRocket/&#10;INSTAGRAM: https://www.instagram.com/theroguerocket/&#10;————————————&#10;Sources/Important Links: &#10;————————————&#10;More on Fernandeno Tataviam: https://www.tataviam-nsn.us/ &#10;https://www.youtube.com/user/timmmycat&#10;http://blog.nativepartnership.org/can-tribes-be-unrecognized/&#10;https://www.tataviam-nsn.us/heritage/history/historical-timeline/&#10;http://www.ncsl.org/research/state-tribal-institute/list-of-federal-and-state-recognized-tribes.aspx&#10;https://www.1tribal.com/native-american-trust-lands/&#10;http://www.collegescholarships.org/grants/native-american.htm&#10;https://www.usa.gov/tribes#item-37647&#10;http://www.lanaic.org/resources/tribal-governments/&#10;https://digitalcommons.csumb.edu/hornbeck_usa_2_b/5/&#10;https://www.aisc.ucla.edu/ca/Tribes14.htm&#10;https://intercontinentalcry.org/can-native-american-tribes-protect-their-land-if-theyre-not-recognized-by-the-federal-government/&#10;https://www.nlm.nih.gov/nativevoices/timeline/488.html&#10;https://www2.census.gov/cac/nac/meetings/2015-10-13/invisible-tribes.pdf&#10;https://newsmaven.io/indiancountrytoday/archive/the-myth-of-indian-casino-riches-3H8eP-wHX0Wz0H4WnQjwjA/&#10;https://www.nps.gov/history/tribes/Documents/106.pdf&#10;———————————— &#10;Wanna send us stuff? &#10;ATTN: Rogue Rocket&#10;4804 Laurel Canyon Blvd. Box - 760&#10;Valley Village, CA 91607&#10;________________________&#10;Host: Maria Sosyan&#10;Edited by: Aaron Pepper &#10;Produced by: Amanda Morones, Alex Myers &#10;Art Director: Brian Borst &#10;Writing/Research: Alex Myers, Brian Espinoza, Phillip DeFranco&#10;B-roll Courtesy of: https://www.youtube.com/user/timmmycat &#10;————————————&#10;#DeFranco #NativeAmericans #indigenousPeoplesDay&#10;————————————" title="The Forgotten Tribes: Truth About Federally Unrecognized Tribes in The United States...">
            <a:hlinkClick r:id="rId4"/>
          </p:cNvPr>
          <p:cNvPicPr preferRelativeResize="0"/>
          <p:nvPr/>
        </p:nvPicPr>
        <p:blipFill>
          <a:blip r:embed="rId5">
            <a:alphaModFix/>
          </a:blip>
          <a:stretch>
            <a:fillRect/>
          </a:stretch>
        </p:blipFill>
        <p:spPr>
          <a:xfrm>
            <a:off x="283725" y="3275550"/>
            <a:ext cx="2113724" cy="1585300"/>
          </a:xfrm>
          <a:prstGeom prst="rect">
            <a:avLst/>
          </a:prstGeom>
          <a:noFill/>
          <a:ln>
            <a:noFill/>
          </a:ln>
        </p:spPr>
      </p:pic>
      <p:pic>
        <p:nvPicPr>
          <p:cNvPr id="156" name="Google Shape;156;p21" descr="Hear from the  Fernandeño Tataviam Band of Mission Indians, who will share the history of present-day Encino, land dispossession, and related water politics." title="Native Narratives: History of the Fernandeño Tataviam Band of Mission Indians">
            <a:hlinkClick r:id="rId6"/>
          </p:cNvPr>
          <p:cNvPicPr preferRelativeResize="0"/>
          <p:nvPr/>
        </p:nvPicPr>
        <p:blipFill>
          <a:blip r:embed="rId7">
            <a:alphaModFix/>
          </a:blip>
          <a:stretch>
            <a:fillRect/>
          </a:stretch>
        </p:blipFill>
        <p:spPr>
          <a:xfrm>
            <a:off x="4655500" y="3324056"/>
            <a:ext cx="2049050" cy="1536793"/>
          </a:xfrm>
          <a:prstGeom prst="rect">
            <a:avLst/>
          </a:prstGeom>
          <a:noFill/>
          <a:ln>
            <a:noFill/>
          </a:ln>
        </p:spPr>
      </p:pic>
      <p:pic>
        <p:nvPicPr>
          <p:cNvPr id="157" name="Google Shape;157;p21" title="Fernandeño Tataviam Band of Mission Indians | About">
            <a:hlinkClick r:id="rId8"/>
          </p:cNvPr>
          <p:cNvPicPr preferRelativeResize="0"/>
          <p:nvPr/>
        </p:nvPicPr>
        <p:blipFill>
          <a:blip r:embed="rId9">
            <a:alphaModFix/>
          </a:blip>
          <a:stretch>
            <a:fillRect/>
          </a:stretch>
        </p:blipFill>
        <p:spPr>
          <a:xfrm>
            <a:off x="2498263" y="3324050"/>
            <a:ext cx="2049050" cy="1536800"/>
          </a:xfrm>
          <a:prstGeom prst="rect">
            <a:avLst/>
          </a:prstGeom>
          <a:noFill/>
          <a:ln>
            <a:noFill/>
          </a:ln>
        </p:spPr>
      </p:pic>
      <p:pic>
        <p:nvPicPr>
          <p:cNvPr id="158" name="Google Shape;158;p21" descr="Learn about the first the first peoples of Northern Los Angeles County, including their language, culture, history, and more from Tribal President Rudy Ortega Jr. This program was recorded on September 24, 2020.&#10;&#10;&#10;For weekly LA County Library virtual programs and interactive events: https://lacountylibrary.org/virtual-p...&#10;&#10;Subscribe to LA County Library for DIY Library programs, book talks, Storytimes, and more! https://youtube.com/LACountyLibrary &#10;&#10;Connect with LA County Library: &#10;Twitter https://twitter.com/lacountylibrary &#10;Facebook https://facebook.com/LACountyLibrary &#10;Instagram https://instagram.com/lacountylibrary &#10;&#10;About LA County Library &#10;Founded in 1912, LA County Library is one of the largest and most innovative library systems in the US. It offers free public resources including books, music, multimedia materials, computer and internet access, and educational and recreational services. LA County Library is dedicated to reducing barriers and increasing access to and equity of public services for all. To learn more, visit https://lacountylibrary.org.&#10;Com" title="People Facing the Sun: The History of the Fernandeno Tataviam Band of Mission Indians">
            <a:hlinkClick r:id="rId10"/>
          </p:cNvPr>
          <p:cNvPicPr preferRelativeResize="0"/>
          <p:nvPr/>
        </p:nvPicPr>
        <p:blipFill>
          <a:blip r:embed="rId11">
            <a:alphaModFix/>
          </a:blip>
          <a:stretch>
            <a:fillRect/>
          </a:stretch>
        </p:blipFill>
        <p:spPr>
          <a:xfrm>
            <a:off x="6869150" y="3363306"/>
            <a:ext cx="2049050" cy="15367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10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10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gtEl>
                                        <p:attrNameLst>
                                          <p:attrName>style.visibility</p:attrName>
                                        </p:attrNameLst>
                                      </p:cBhvr>
                                      <p:to>
                                        <p:strVal val="visible"/>
                                      </p:to>
                                    </p:set>
                                    <p:animEffect transition="in" filter="fade">
                                      <p:cBhvr>
                                        <p:cTn id="22"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2CA3A0-055D-4167-86A5-46B260FBCC52}"/>
              </a:ext>
            </a:extLst>
          </p:cNvPr>
          <p:cNvSpPr>
            <a:spLocks noGrp="1"/>
          </p:cNvSpPr>
          <p:nvPr>
            <p:ph type="body" idx="2"/>
          </p:nvPr>
        </p:nvSpPr>
        <p:spPr>
          <a:xfrm>
            <a:off x="4939500" y="724075"/>
            <a:ext cx="3837000" cy="3695100"/>
          </a:xfrm>
        </p:spPr>
        <p:txBody>
          <a:bodyPr wrap="square" anchor="ctr">
            <a:normAutofit/>
          </a:bodyPr>
          <a:lstStyle/>
          <a:p>
            <a:pPr marL="114300" indent="0">
              <a:spcAft>
                <a:spcPts val="600"/>
              </a:spcAft>
              <a:buNone/>
            </a:pPr>
            <a:r>
              <a:rPr lang="en-US" dirty="0"/>
              <a:t>Teacher Feedback</a:t>
            </a:r>
          </a:p>
        </p:txBody>
      </p:sp>
      <p:pic>
        <p:nvPicPr>
          <p:cNvPr id="1026" name="Picture 2" descr="QRCode for HRDE Advisory Lesson Feedback Survey">
            <a:extLst>
              <a:ext uri="{FF2B5EF4-FFF2-40B4-BE49-F238E27FC236}">
                <a16:creationId xmlns:a16="http://schemas.microsoft.com/office/drawing/2014/main" id="{88EAF466-95D7-EF0C-7AAA-0C9A1501E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384" y="602731"/>
            <a:ext cx="3938038" cy="393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30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90A9F-C23B-D213-3E1D-72CD90547AD1}"/>
              </a:ext>
            </a:extLst>
          </p:cNvPr>
          <p:cNvSpPr>
            <a:spLocks noGrp="1"/>
          </p:cNvSpPr>
          <p:nvPr>
            <p:ph type="title"/>
          </p:nvPr>
        </p:nvSpPr>
        <p:spPr>
          <a:xfrm>
            <a:off x="464100" y="1869965"/>
            <a:ext cx="4260300" cy="572700"/>
          </a:xfrm>
        </p:spPr>
        <p:txBody>
          <a:bodyPr>
            <a:normAutofit fontScale="90000"/>
          </a:bodyPr>
          <a:lstStyle/>
          <a:p>
            <a:r>
              <a:rPr lang="en-US" dirty="0"/>
              <a:t>Office of Human Relations, Diversity &amp; Equity</a:t>
            </a:r>
          </a:p>
        </p:txBody>
      </p:sp>
      <p:pic>
        <p:nvPicPr>
          <p:cNvPr id="8" name="Picture 7">
            <a:extLst>
              <a:ext uri="{FF2B5EF4-FFF2-40B4-BE49-F238E27FC236}">
                <a16:creationId xmlns:a16="http://schemas.microsoft.com/office/drawing/2014/main" id="{A351B7BB-6BFC-E54D-ABA1-02D1C34C4FC9}"/>
              </a:ext>
            </a:extLst>
          </p:cNvPr>
          <p:cNvPicPr>
            <a:picLocks noChangeAspect="1"/>
          </p:cNvPicPr>
          <p:nvPr/>
        </p:nvPicPr>
        <p:blipFill>
          <a:blip r:embed="rId2"/>
          <a:stretch>
            <a:fillRect/>
          </a:stretch>
        </p:blipFill>
        <p:spPr>
          <a:xfrm>
            <a:off x="5270789" y="731375"/>
            <a:ext cx="3204471" cy="354315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76335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p:nvPr/>
        </p:nvSpPr>
        <p:spPr>
          <a:xfrm>
            <a:off x="130000" y="-60375"/>
            <a:ext cx="30693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FF0000"/>
                </a:solidFill>
                <a:latin typeface="Times New Roman"/>
                <a:ea typeface="Times New Roman"/>
                <a:cs typeface="Times New Roman"/>
                <a:sym typeface="Times New Roman"/>
              </a:rPr>
              <a:t>OBJECTIVES</a:t>
            </a:r>
            <a:endParaRPr sz="3600" b="1">
              <a:solidFill>
                <a:srgbClr val="FF0000"/>
              </a:solidFill>
              <a:latin typeface="Times New Roman"/>
              <a:ea typeface="Times New Roman"/>
              <a:cs typeface="Times New Roman"/>
              <a:sym typeface="Times New Roman"/>
            </a:endParaRPr>
          </a:p>
        </p:txBody>
      </p:sp>
      <p:sp>
        <p:nvSpPr>
          <p:cNvPr id="62" name="Google Shape;62;p14"/>
          <p:cNvSpPr txBox="1"/>
          <p:nvPr/>
        </p:nvSpPr>
        <p:spPr>
          <a:xfrm>
            <a:off x="130000" y="4217375"/>
            <a:ext cx="8692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555555"/>
                </a:solidFill>
                <a:highlight>
                  <a:srgbClr val="FFFF00"/>
                </a:highlight>
                <a:latin typeface="Times New Roman"/>
                <a:ea typeface="Times New Roman"/>
                <a:cs typeface="Times New Roman"/>
                <a:sym typeface="Times New Roman"/>
              </a:rPr>
              <a:t>T</a:t>
            </a:r>
            <a:r>
              <a:rPr lang="en" b="1">
                <a:solidFill>
                  <a:srgbClr val="555555"/>
                </a:solidFill>
                <a:highlight>
                  <a:srgbClr val="FFFF00"/>
                </a:highlight>
                <a:latin typeface="Times New Roman"/>
                <a:ea typeface="Times New Roman"/>
                <a:cs typeface="Times New Roman"/>
                <a:sym typeface="Times New Roman"/>
              </a:rPr>
              <a:t>ataviam ancestor Juan Jose Fustero, his wife, Sinforosa, and his family at their home near Rancho Camulos Museum in Piru, California, circa 1900s. The word “Piru” comes from Pi’iruknga, which means “place of the tule”.</a:t>
            </a:r>
            <a:endParaRPr sz="1800">
              <a:highlight>
                <a:srgbClr val="FFFF00"/>
              </a:highlight>
              <a:latin typeface="Times New Roman"/>
              <a:ea typeface="Times New Roman"/>
              <a:cs typeface="Times New Roman"/>
              <a:sym typeface="Times New Roman"/>
            </a:endParaRPr>
          </a:p>
        </p:txBody>
      </p:sp>
      <p:sp>
        <p:nvSpPr>
          <p:cNvPr id="63" name="Google Shape;63;p14"/>
          <p:cNvSpPr txBox="1"/>
          <p:nvPr/>
        </p:nvSpPr>
        <p:spPr>
          <a:xfrm>
            <a:off x="3160725" y="-60375"/>
            <a:ext cx="37953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u="sng" dirty="0">
                <a:solidFill>
                  <a:srgbClr val="FF0000"/>
                </a:solidFill>
                <a:latin typeface="Times New Roman"/>
                <a:ea typeface="Times New Roman"/>
                <a:cs typeface="Times New Roman"/>
                <a:sym typeface="Times New Roman"/>
              </a:rPr>
              <a:t>1-Announce Board Resolution</a:t>
            </a:r>
            <a:endParaRPr sz="2100" b="1" u="sng" dirty="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r>
              <a:rPr lang="en" sz="2100" b="1" u="sng" dirty="0">
                <a:solidFill>
                  <a:srgbClr val="FF0000"/>
                </a:solidFill>
                <a:latin typeface="Times New Roman"/>
                <a:ea typeface="Times New Roman"/>
                <a:cs typeface="Times New Roman"/>
                <a:sym typeface="Times New Roman"/>
              </a:rPr>
              <a:t>2-Introduce the FTBMI</a:t>
            </a:r>
            <a:endParaRPr sz="2100" b="1" u="sng" dirty="0">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r>
              <a:rPr lang="en" sz="2100" b="1" u="sng" dirty="0">
                <a:solidFill>
                  <a:srgbClr val="FF0000"/>
                </a:solidFill>
                <a:latin typeface="Times New Roman"/>
                <a:ea typeface="Times New Roman"/>
                <a:cs typeface="Times New Roman"/>
                <a:sym typeface="Times New Roman"/>
              </a:rPr>
              <a:t>3-Invite self-reflection</a:t>
            </a:r>
            <a:endParaRPr sz="2100" b="1" u="sng" dirty="0">
              <a:solidFill>
                <a:srgbClr val="FF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67"/>
        <p:cNvGrpSpPr/>
        <p:nvPr/>
      </p:nvGrpSpPr>
      <p:grpSpPr>
        <a:xfrm>
          <a:off x="0" y="0"/>
          <a:ext cx="0" cy="0"/>
          <a:chOff x="0" y="0"/>
          <a:chExt cx="0" cy="0"/>
        </a:xfrm>
      </p:grpSpPr>
      <p:sp>
        <p:nvSpPr>
          <p:cNvPr id="68" name="Google Shape;68;p15"/>
          <p:cNvSpPr txBox="1"/>
          <p:nvPr/>
        </p:nvSpPr>
        <p:spPr>
          <a:xfrm>
            <a:off x="2441225" y="70550"/>
            <a:ext cx="6251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chemeClr val="dk1"/>
                </a:solidFill>
                <a:latin typeface="Chelsea Market"/>
                <a:ea typeface="Chelsea Market"/>
                <a:cs typeface="Chelsea Market"/>
                <a:sym typeface="Chelsea Market"/>
              </a:rPr>
              <a:t>would you rather...</a:t>
            </a:r>
            <a:endParaRPr sz="4000" b="1">
              <a:latin typeface="Chelsea Market"/>
              <a:ea typeface="Chelsea Market"/>
              <a:cs typeface="Chelsea Market"/>
              <a:sym typeface="Chelsea Market"/>
            </a:endParaRPr>
          </a:p>
        </p:txBody>
      </p:sp>
      <p:sp>
        <p:nvSpPr>
          <p:cNvPr id="69" name="Google Shape;69;p15"/>
          <p:cNvSpPr txBox="1"/>
          <p:nvPr/>
        </p:nvSpPr>
        <p:spPr>
          <a:xfrm>
            <a:off x="0" y="987775"/>
            <a:ext cx="33021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800" b="1">
              <a:latin typeface="Chelsea Market"/>
              <a:ea typeface="Chelsea Market"/>
              <a:cs typeface="Chelsea Market"/>
              <a:sym typeface="Chelsea Market"/>
            </a:endParaRPr>
          </a:p>
          <a:p>
            <a:pPr marL="0" lvl="0" indent="0" algn="ctr" rtl="0">
              <a:spcBef>
                <a:spcPts val="0"/>
              </a:spcBef>
              <a:spcAft>
                <a:spcPts val="0"/>
              </a:spcAft>
              <a:buNone/>
            </a:pPr>
            <a:r>
              <a:rPr lang="en" sz="2800" b="1">
                <a:latin typeface="Chelsea Market"/>
                <a:ea typeface="Chelsea Market"/>
                <a:cs typeface="Chelsea Market"/>
                <a:sym typeface="Chelsea Market"/>
              </a:rPr>
              <a:t>discover </a:t>
            </a:r>
            <a:r>
              <a:rPr lang="en" sz="2800" b="1">
                <a:solidFill>
                  <a:srgbClr val="FF0000"/>
                </a:solidFill>
                <a:latin typeface="Chelsea Market"/>
                <a:ea typeface="Chelsea Market"/>
                <a:cs typeface="Chelsea Market"/>
                <a:sym typeface="Chelsea Market"/>
              </a:rPr>
              <a:t>gold</a:t>
            </a:r>
            <a:r>
              <a:rPr lang="en" sz="2800" b="1">
                <a:latin typeface="Chelsea Market"/>
                <a:ea typeface="Chelsea Market"/>
                <a:cs typeface="Chelsea Market"/>
                <a:sym typeface="Chelsea Market"/>
              </a:rPr>
              <a:t> in the </a:t>
            </a:r>
            <a:r>
              <a:rPr lang="en" sz="2800" b="1">
                <a:solidFill>
                  <a:srgbClr val="FF0000"/>
                </a:solidFill>
                <a:latin typeface="Chelsea Market"/>
                <a:ea typeface="Chelsea Market"/>
                <a:cs typeface="Chelsea Market"/>
                <a:sym typeface="Chelsea Market"/>
              </a:rPr>
              <a:t>local hills</a:t>
            </a:r>
            <a:r>
              <a:rPr lang="en" sz="2800" b="1">
                <a:latin typeface="Chelsea Market"/>
                <a:ea typeface="Chelsea Market"/>
                <a:cs typeface="Chelsea Market"/>
                <a:sym typeface="Chelsea Market"/>
              </a:rPr>
              <a:t>                </a:t>
            </a:r>
            <a:endParaRPr sz="2800" b="1">
              <a:latin typeface="Chelsea Market"/>
              <a:ea typeface="Chelsea Market"/>
              <a:cs typeface="Chelsea Market"/>
              <a:sym typeface="Chelsea Market"/>
            </a:endParaRPr>
          </a:p>
          <a:p>
            <a:pPr marL="0" lvl="0" indent="0" algn="ctr" rtl="0">
              <a:spcBef>
                <a:spcPts val="0"/>
              </a:spcBef>
              <a:spcAft>
                <a:spcPts val="0"/>
              </a:spcAft>
              <a:buNone/>
            </a:pPr>
            <a:endParaRPr sz="2800" b="1">
              <a:latin typeface="Chelsea Market"/>
              <a:ea typeface="Chelsea Market"/>
              <a:cs typeface="Chelsea Market"/>
              <a:sym typeface="Chelsea Market"/>
            </a:endParaRPr>
          </a:p>
        </p:txBody>
      </p:sp>
      <p:sp>
        <p:nvSpPr>
          <p:cNvPr id="70" name="Google Shape;70;p15"/>
          <p:cNvSpPr txBox="1"/>
          <p:nvPr/>
        </p:nvSpPr>
        <p:spPr>
          <a:xfrm>
            <a:off x="4367400" y="2328350"/>
            <a:ext cx="1227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FF0000"/>
                </a:solidFill>
                <a:latin typeface="Chelsea Market"/>
                <a:ea typeface="Chelsea Market"/>
                <a:cs typeface="Chelsea Market"/>
                <a:sym typeface="Chelsea Market"/>
              </a:rPr>
              <a:t>or...</a:t>
            </a:r>
            <a:endParaRPr sz="3400" b="1">
              <a:solidFill>
                <a:srgbClr val="FF0000"/>
              </a:solidFill>
              <a:latin typeface="Chelsea Market"/>
              <a:ea typeface="Chelsea Market"/>
              <a:cs typeface="Chelsea Market"/>
              <a:sym typeface="Chelsea Market"/>
            </a:endParaRPr>
          </a:p>
        </p:txBody>
      </p:sp>
      <p:sp>
        <p:nvSpPr>
          <p:cNvPr id="71" name="Google Shape;71;p15"/>
          <p:cNvSpPr txBox="1"/>
          <p:nvPr/>
        </p:nvSpPr>
        <p:spPr>
          <a:xfrm>
            <a:off x="5722050" y="3407825"/>
            <a:ext cx="3302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400" b="1">
                <a:solidFill>
                  <a:schemeClr val="dk1"/>
                </a:solidFill>
                <a:latin typeface="Chelsea Market"/>
                <a:ea typeface="Chelsea Market"/>
                <a:cs typeface="Chelsea Market"/>
                <a:sym typeface="Chelsea Market"/>
              </a:rPr>
              <a:t>know every </a:t>
            </a:r>
            <a:r>
              <a:rPr lang="en" sz="2400" b="1">
                <a:solidFill>
                  <a:srgbClr val="FF0000"/>
                </a:solidFill>
                <a:latin typeface="Chelsea Market"/>
                <a:ea typeface="Chelsea Market"/>
                <a:cs typeface="Chelsea Market"/>
                <a:sym typeface="Chelsea Market"/>
              </a:rPr>
              <a:t>local plant</a:t>
            </a:r>
            <a:r>
              <a:rPr lang="en" sz="2400" b="1">
                <a:solidFill>
                  <a:schemeClr val="dk1"/>
                </a:solidFill>
                <a:latin typeface="Chelsea Market"/>
                <a:ea typeface="Chelsea Market"/>
                <a:cs typeface="Chelsea Market"/>
                <a:sym typeface="Chelsea Market"/>
              </a:rPr>
              <a:t> used for </a:t>
            </a:r>
            <a:r>
              <a:rPr lang="en" sz="2400" b="1">
                <a:solidFill>
                  <a:srgbClr val="FF0000"/>
                </a:solidFill>
                <a:latin typeface="Chelsea Market"/>
                <a:ea typeface="Chelsea Market"/>
                <a:cs typeface="Chelsea Market"/>
                <a:sym typeface="Chelsea Market"/>
              </a:rPr>
              <a:t>medicine</a:t>
            </a:r>
            <a:r>
              <a:rPr lang="en" sz="2400" b="1">
                <a:solidFill>
                  <a:schemeClr val="dk1"/>
                </a:solidFill>
                <a:latin typeface="Chelsea Market"/>
                <a:ea typeface="Chelsea Market"/>
                <a:cs typeface="Chelsea Market"/>
                <a:sym typeface="Chelsea Market"/>
              </a:rPr>
              <a:t> or </a:t>
            </a:r>
            <a:r>
              <a:rPr lang="en" sz="2400" b="1">
                <a:solidFill>
                  <a:srgbClr val="FF0000"/>
                </a:solidFill>
                <a:latin typeface="Chelsea Market"/>
                <a:ea typeface="Chelsea Market"/>
                <a:cs typeface="Chelsea Market"/>
                <a:sym typeface="Chelsea Market"/>
              </a:rPr>
              <a:t>food</a:t>
            </a:r>
            <a:endParaRPr sz="2400" b="1">
              <a:solidFill>
                <a:srgbClr val="FF0000"/>
              </a:solidFill>
              <a:latin typeface="Chelsea Market"/>
              <a:ea typeface="Chelsea Market"/>
              <a:cs typeface="Chelsea Market"/>
              <a:sym typeface="Chelsea Market"/>
            </a:endParaRPr>
          </a:p>
        </p:txBody>
      </p:sp>
      <p:pic>
        <p:nvPicPr>
          <p:cNvPr id="72" name="Google Shape;72;p15"/>
          <p:cNvPicPr preferRelativeResize="0"/>
          <p:nvPr/>
        </p:nvPicPr>
        <p:blipFill>
          <a:blip r:embed="rId3">
            <a:alphaModFix/>
          </a:blip>
          <a:stretch>
            <a:fillRect/>
          </a:stretch>
        </p:blipFill>
        <p:spPr>
          <a:xfrm>
            <a:off x="427500" y="2434475"/>
            <a:ext cx="2232076" cy="2232076"/>
          </a:xfrm>
          <a:prstGeom prst="rect">
            <a:avLst/>
          </a:prstGeom>
          <a:noFill/>
          <a:ln>
            <a:noFill/>
          </a:ln>
        </p:spPr>
      </p:pic>
      <p:pic>
        <p:nvPicPr>
          <p:cNvPr id="73" name="Google Shape;73;p15"/>
          <p:cNvPicPr preferRelativeResize="0"/>
          <p:nvPr/>
        </p:nvPicPr>
        <p:blipFill>
          <a:blip r:embed="rId4">
            <a:alphaModFix/>
          </a:blip>
          <a:stretch>
            <a:fillRect/>
          </a:stretch>
        </p:blipFill>
        <p:spPr>
          <a:xfrm>
            <a:off x="7302825" y="2328350"/>
            <a:ext cx="1593225" cy="1064775"/>
          </a:xfrm>
          <a:prstGeom prst="rect">
            <a:avLst/>
          </a:prstGeom>
          <a:noFill/>
          <a:ln>
            <a:noFill/>
          </a:ln>
        </p:spPr>
      </p:pic>
      <p:pic>
        <p:nvPicPr>
          <p:cNvPr id="74" name="Google Shape;74;p15"/>
          <p:cNvPicPr preferRelativeResize="0"/>
          <p:nvPr/>
        </p:nvPicPr>
        <p:blipFill>
          <a:blip r:embed="rId5">
            <a:alphaModFix/>
          </a:blip>
          <a:stretch>
            <a:fillRect/>
          </a:stretch>
        </p:blipFill>
        <p:spPr>
          <a:xfrm>
            <a:off x="5880738" y="2138075"/>
            <a:ext cx="1264450" cy="1269750"/>
          </a:xfrm>
          <a:prstGeom prst="rect">
            <a:avLst/>
          </a:prstGeom>
          <a:noFill/>
          <a:ln>
            <a:noFill/>
          </a:ln>
        </p:spPr>
      </p:pic>
      <p:pic>
        <p:nvPicPr>
          <p:cNvPr id="75" name="Google Shape;75;p15"/>
          <p:cNvPicPr preferRelativeResize="0"/>
          <p:nvPr/>
        </p:nvPicPr>
        <p:blipFill>
          <a:blip r:embed="rId6">
            <a:alphaModFix/>
          </a:blip>
          <a:stretch>
            <a:fillRect/>
          </a:stretch>
        </p:blipFill>
        <p:spPr>
          <a:xfrm>
            <a:off x="6870333" y="926350"/>
            <a:ext cx="1211712" cy="121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79"/>
        <p:cNvGrpSpPr/>
        <p:nvPr/>
      </p:nvGrpSpPr>
      <p:grpSpPr>
        <a:xfrm>
          <a:off x="0" y="0"/>
          <a:ext cx="0" cy="0"/>
          <a:chOff x="0" y="0"/>
          <a:chExt cx="0" cy="0"/>
        </a:xfrm>
      </p:grpSpPr>
      <p:sp>
        <p:nvSpPr>
          <p:cNvPr id="80" name="Google Shape;80;p16"/>
          <p:cNvSpPr txBox="1"/>
          <p:nvPr/>
        </p:nvSpPr>
        <p:spPr>
          <a:xfrm>
            <a:off x="173575" y="4490825"/>
            <a:ext cx="8657100" cy="6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i="1" u="sng">
                <a:solidFill>
                  <a:schemeClr val="dk1"/>
                </a:solidFill>
                <a:latin typeface="Times New Roman"/>
                <a:ea typeface="Times New Roman"/>
                <a:cs typeface="Times New Roman"/>
                <a:sym typeface="Times New Roman"/>
              </a:rPr>
              <a:t>Have you recognized the Fernandeño Tataviam Band of Mission Indians or asked yourself if you might owe them a debt?</a:t>
            </a:r>
            <a:endParaRPr sz="1200" b="1" i="1" u="sng">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b="1" i="1" u="sng"/>
          </a:p>
        </p:txBody>
      </p:sp>
      <p:sp>
        <p:nvSpPr>
          <p:cNvPr id="81" name="Google Shape;81;p16"/>
          <p:cNvSpPr txBox="1"/>
          <p:nvPr/>
        </p:nvSpPr>
        <p:spPr>
          <a:xfrm>
            <a:off x="303775" y="930125"/>
            <a:ext cx="83967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Times New Roman"/>
                <a:ea typeface="Times New Roman"/>
                <a:cs typeface="Times New Roman"/>
                <a:sym typeface="Times New Roman"/>
              </a:rPr>
              <a:t>...formally recognizes and celebrates the history, cultural heritage, and numerous contributions of the Fernandeño Tataviam Band of Mission Indians.</a:t>
            </a:r>
            <a:endParaRPr sz="2000" b="1" dirty="0">
              <a:latin typeface="Times New Roman"/>
              <a:ea typeface="Times New Roman"/>
              <a:cs typeface="Times New Roman"/>
              <a:sym typeface="Times New Roman"/>
            </a:endParaRPr>
          </a:p>
          <a:p>
            <a:pPr marL="0" lvl="0" indent="0" algn="l" rtl="0">
              <a:spcBef>
                <a:spcPts val="0"/>
              </a:spcBef>
              <a:spcAft>
                <a:spcPts val="0"/>
              </a:spcAft>
              <a:buNone/>
            </a:pPr>
            <a:endParaRPr sz="2000" b="1" dirty="0">
              <a:latin typeface="Times New Roman"/>
              <a:ea typeface="Times New Roman"/>
              <a:cs typeface="Times New Roman"/>
              <a:sym typeface="Times New Roman"/>
            </a:endParaRPr>
          </a:p>
          <a:p>
            <a:pPr marL="0" lvl="0" indent="0" algn="l" rtl="0">
              <a:spcBef>
                <a:spcPts val="0"/>
              </a:spcBef>
              <a:spcAft>
                <a:spcPts val="0"/>
              </a:spcAft>
              <a:buNone/>
            </a:pPr>
            <a:r>
              <a:rPr lang="en" sz="2000" b="1" dirty="0">
                <a:latin typeface="Times New Roman"/>
                <a:ea typeface="Times New Roman"/>
                <a:cs typeface="Times New Roman"/>
                <a:sym typeface="Times New Roman"/>
              </a:rPr>
              <a:t>...urges the Office of Federal Acknowledgement within the Office of the Assistant Secretary – Indian Affairs of the Department of the Interior to grant long overdue formal Federal recognition of The Fernandeño Tataviam Band of Mission Indians. </a:t>
            </a:r>
            <a:endParaRPr sz="2000" b="1" dirty="0">
              <a:latin typeface="Times New Roman"/>
              <a:ea typeface="Times New Roman"/>
              <a:cs typeface="Times New Roman"/>
              <a:sym typeface="Times New Roman"/>
            </a:endParaRPr>
          </a:p>
        </p:txBody>
      </p:sp>
      <p:sp>
        <p:nvSpPr>
          <p:cNvPr id="82" name="Google Shape;82;p16"/>
          <p:cNvSpPr txBox="1"/>
          <p:nvPr/>
        </p:nvSpPr>
        <p:spPr>
          <a:xfrm>
            <a:off x="173575" y="55725"/>
            <a:ext cx="8787546"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latin typeface="Times New Roman"/>
                <a:ea typeface="Times New Roman"/>
                <a:cs typeface="Times New Roman"/>
                <a:sym typeface="Times New Roman"/>
              </a:rPr>
              <a:t>In March of 2021, the Board of Education of the City of Los Angeles passed a resolution which: </a:t>
            </a:r>
            <a:endParaRPr sz="2000" b="1" dirty="0">
              <a:latin typeface="Times New Roman"/>
              <a:ea typeface="Times New Roman"/>
              <a:cs typeface="Times New Roman"/>
              <a:sym typeface="Times New Roman"/>
            </a:endParaRPr>
          </a:p>
        </p:txBody>
      </p:sp>
      <p:pic>
        <p:nvPicPr>
          <p:cNvPr id="83" name="Google Shape;83;p16"/>
          <p:cNvPicPr preferRelativeResize="0"/>
          <p:nvPr/>
        </p:nvPicPr>
        <p:blipFill>
          <a:blip r:embed="rId3">
            <a:alphaModFix/>
          </a:blip>
          <a:stretch>
            <a:fillRect/>
          </a:stretch>
        </p:blipFill>
        <p:spPr>
          <a:xfrm>
            <a:off x="6821000" y="3282820"/>
            <a:ext cx="1202625" cy="120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79"/>
        <p:cNvGrpSpPr/>
        <p:nvPr/>
      </p:nvGrpSpPr>
      <p:grpSpPr>
        <a:xfrm>
          <a:off x="0" y="0"/>
          <a:ext cx="0" cy="0"/>
          <a:chOff x="0" y="0"/>
          <a:chExt cx="0" cy="0"/>
        </a:xfrm>
      </p:grpSpPr>
      <p:sp>
        <p:nvSpPr>
          <p:cNvPr id="81" name="Google Shape;81;p16"/>
          <p:cNvSpPr txBox="1"/>
          <p:nvPr/>
        </p:nvSpPr>
        <p:spPr>
          <a:xfrm>
            <a:off x="248911" y="381485"/>
            <a:ext cx="8396700" cy="800189"/>
          </a:xfrm>
          <a:prstGeom prst="rect">
            <a:avLst/>
          </a:prstGeom>
          <a:noFill/>
          <a:ln>
            <a:noFill/>
          </a:ln>
        </p:spPr>
        <p:txBody>
          <a:bodyPr spcFirstLastPara="1" wrap="square" lIns="91425" tIns="91425" rIns="91425" bIns="91425" anchor="t" anchorCtr="0">
            <a:spAutoFit/>
          </a:bodyPr>
          <a:lstStyle/>
          <a:p>
            <a:pPr algn="ctr"/>
            <a:r>
              <a:rPr lang="en-US" sz="2000" b="1" dirty="0">
                <a:latin typeface="Times New Roman"/>
                <a:ea typeface="Times New Roman"/>
                <a:cs typeface="Times New Roman"/>
                <a:sym typeface="Times New Roman"/>
              </a:rPr>
              <a:t>Who are the </a:t>
            </a:r>
            <a:r>
              <a:rPr lang="en-US" sz="2000" b="1" dirty="0" err="1">
                <a:latin typeface="Times New Roman"/>
                <a:ea typeface="Times New Roman"/>
                <a:cs typeface="Times New Roman"/>
                <a:sym typeface="Times New Roman"/>
              </a:rPr>
              <a:t>Fernandeño</a:t>
            </a:r>
            <a:r>
              <a:rPr lang="en-US" sz="2000" b="1" dirty="0">
                <a:latin typeface="Times New Roman"/>
                <a:ea typeface="Times New Roman"/>
                <a:cs typeface="Times New Roman"/>
                <a:sym typeface="Times New Roman"/>
              </a:rPr>
              <a:t> </a:t>
            </a:r>
            <a:r>
              <a:rPr lang="en-US" sz="2000" b="1" dirty="0" err="1">
                <a:latin typeface="Times New Roman"/>
                <a:ea typeface="Times New Roman"/>
                <a:cs typeface="Times New Roman"/>
                <a:sym typeface="Times New Roman"/>
              </a:rPr>
              <a:t>Tataviam</a:t>
            </a:r>
            <a:r>
              <a:rPr lang="en-US" sz="2000" b="1" dirty="0">
                <a:latin typeface="Times New Roman"/>
                <a:ea typeface="Times New Roman"/>
                <a:cs typeface="Times New Roman"/>
                <a:sym typeface="Times New Roman"/>
              </a:rPr>
              <a:t> Band of Mission Indians?</a:t>
            </a:r>
          </a:p>
          <a:p>
            <a:pPr marL="0" lvl="0" indent="0" algn="l" rtl="0">
              <a:spcBef>
                <a:spcPts val="0"/>
              </a:spcBef>
              <a:spcAft>
                <a:spcPts val="0"/>
              </a:spcAft>
              <a:buNone/>
            </a:pPr>
            <a:endParaRPr sz="2000" b="1" dirty="0">
              <a:latin typeface="Times New Roman"/>
              <a:ea typeface="Times New Roman"/>
              <a:cs typeface="Times New Roman"/>
              <a:sym typeface="Times New Roman"/>
            </a:endParaRPr>
          </a:p>
        </p:txBody>
      </p:sp>
      <p:sp>
        <p:nvSpPr>
          <p:cNvPr id="3" name="Text Placeholder 2">
            <a:extLst>
              <a:ext uri="{FF2B5EF4-FFF2-40B4-BE49-F238E27FC236}">
                <a16:creationId xmlns:a16="http://schemas.microsoft.com/office/drawing/2014/main" id="{501D1A0B-A764-45E5-9F28-26078EDC3014}"/>
              </a:ext>
            </a:extLst>
          </p:cNvPr>
          <p:cNvSpPr>
            <a:spLocks noGrp="1"/>
          </p:cNvSpPr>
          <p:nvPr>
            <p:ph type="body" idx="1"/>
          </p:nvPr>
        </p:nvSpPr>
        <p:spPr>
          <a:xfrm>
            <a:off x="186961" y="1181674"/>
            <a:ext cx="4695935" cy="3759300"/>
          </a:xfrm>
        </p:spPr>
        <p:txBody>
          <a:bodyPr>
            <a:normAutofit lnSpcReduction="10000"/>
          </a:bodyPr>
          <a:lstStyle/>
          <a:p>
            <a:r>
              <a:rPr lang="en-US" dirty="0">
                <a:solidFill>
                  <a:schemeClr val="tx1"/>
                </a:solidFill>
                <a:latin typeface="Times New Roman" panose="02020603050405020304" pitchFamily="18" charset="0"/>
                <a:cs typeface="Times New Roman" panose="02020603050405020304" pitchFamily="18" charset="0"/>
              </a:rPr>
              <a:t>The </a:t>
            </a:r>
            <a:r>
              <a:rPr lang="en-US" sz="1800" dirty="0" err="1">
                <a:solidFill>
                  <a:schemeClr val="tx1"/>
                </a:solidFill>
                <a:latin typeface="Times New Roman" panose="02020603050405020304" pitchFamily="18" charset="0"/>
                <a:ea typeface="Times New Roman"/>
                <a:cs typeface="Times New Roman" panose="02020603050405020304" pitchFamily="18" charset="0"/>
                <a:sym typeface="Times New Roman"/>
              </a:rPr>
              <a:t>Fernandeño</a:t>
            </a:r>
            <a:r>
              <a:rPr lang="en-US" sz="1800" dirty="0">
                <a:solidFill>
                  <a:schemeClr val="tx1"/>
                </a:solidFill>
                <a:latin typeface="Times New Roman" panose="02020603050405020304" pitchFamily="18" charset="0"/>
                <a:ea typeface="Times New Roman"/>
                <a:cs typeface="Times New Roman" panose="02020603050405020304" pitchFamily="18" charset="0"/>
                <a:sym typeface="Times New Roman"/>
              </a:rPr>
              <a:t> </a:t>
            </a:r>
            <a:r>
              <a:rPr lang="en-US" sz="1800" dirty="0" err="1">
                <a:solidFill>
                  <a:schemeClr val="tx1"/>
                </a:solidFill>
                <a:latin typeface="Times New Roman" panose="02020603050405020304" pitchFamily="18" charset="0"/>
                <a:ea typeface="Times New Roman"/>
                <a:cs typeface="Times New Roman" panose="02020603050405020304" pitchFamily="18" charset="0"/>
                <a:sym typeface="Times New Roman"/>
              </a:rPr>
              <a:t>Tataviam</a:t>
            </a:r>
            <a:r>
              <a:rPr lang="en-US" sz="1800" dirty="0">
                <a:solidFill>
                  <a:schemeClr val="tx1"/>
                </a:solidFill>
                <a:latin typeface="Times New Roman" panose="02020603050405020304" pitchFamily="18" charset="0"/>
                <a:ea typeface="Times New Roman"/>
                <a:cs typeface="Times New Roman" panose="02020603050405020304" pitchFamily="18" charset="0"/>
                <a:sym typeface="Times New Roman"/>
              </a:rPr>
              <a:t> Band of Mission Indians lived in northern Los Angeles County for over </a:t>
            </a:r>
            <a:r>
              <a:rPr lang="en-US" sz="1800" b="1" dirty="0">
                <a:solidFill>
                  <a:schemeClr val="tx1"/>
                </a:solidFill>
                <a:latin typeface="Times New Roman" panose="02020603050405020304" pitchFamily="18" charset="0"/>
                <a:ea typeface="Times New Roman"/>
                <a:cs typeface="Times New Roman" panose="02020603050405020304" pitchFamily="18" charset="0"/>
                <a:sym typeface="Times New Roman"/>
              </a:rPr>
              <a:t>2500 years. </a:t>
            </a:r>
          </a:p>
          <a:p>
            <a:pPr>
              <a:lnSpc>
                <a:spcPct val="114999"/>
              </a:lnSpc>
            </a:pPr>
            <a:endParaRPr lang="en-US" b="1" dirty="0">
              <a:solidFill>
                <a:schemeClr val="tx1"/>
              </a:solidFill>
              <a:latin typeface="Times New Roman"/>
              <a:ea typeface="Times New Roman"/>
              <a:cs typeface="Times New Roman"/>
              <a:sym typeface="Times New Roman"/>
            </a:endParaRPr>
          </a:p>
          <a:p>
            <a:r>
              <a:rPr lang="en-US" dirty="0">
                <a:solidFill>
                  <a:schemeClr val="tx1"/>
                </a:solidFill>
                <a:latin typeface="Times New Roman" panose="02020603050405020304" pitchFamily="18" charset="0"/>
                <a:ea typeface="Times New Roman"/>
                <a:cs typeface="Times New Roman" panose="02020603050405020304" pitchFamily="18" charset="0"/>
                <a:sym typeface="Times New Roman"/>
              </a:rPr>
              <a:t>Their real name was the </a:t>
            </a:r>
            <a:r>
              <a:rPr lang="en-US" sz="1800" dirty="0" err="1">
                <a:solidFill>
                  <a:schemeClr val="tx1"/>
                </a:solidFill>
                <a:latin typeface="Times New Roman" panose="02020603050405020304" pitchFamily="18" charset="0"/>
                <a:cs typeface="Times New Roman" panose="02020603050405020304" pitchFamily="18" charset="0"/>
              </a:rPr>
              <a:t>Tataviam</a:t>
            </a:r>
            <a:r>
              <a:rPr lang="en-US" dirty="0">
                <a:solidFill>
                  <a:schemeClr val="tx1"/>
                </a:solidFill>
                <a:latin typeface="Times New Roman" panose="02020603050405020304" pitchFamily="18" charset="0"/>
                <a:cs typeface="Times New Roman" panose="02020603050405020304" pitchFamily="18" charset="0"/>
              </a:rPr>
              <a:t>, but when the Spanish missionaries came in 1797, they </a:t>
            </a:r>
            <a:r>
              <a:rPr lang="en-US" b="1" dirty="0">
                <a:solidFill>
                  <a:schemeClr val="tx1"/>
                </a:solidFill>
                <a:latin typeface="Times New Roman" panose="02020603050405020304" pitchFamily="18" charset="0"/>
                <a:cs typeface="Times New Roman" panose="02020603050405020304" pitchFamily="18" charset="0"/>
              </a:rPr>
              <a:t>enslaved </a:t>
            </a:r>
            <a:r>
              <a:rPr lang="en-US" dirty="0">
                <a:solidFill>
                  <a:schemeClr val="tx1"/>
                </a:solidFill>
                <a:latin typeface="Times New Roman" panose="02020603050405020304" pitchFamily="18" charset="0"/>
                <a:cs typeface="Times New Roman" panose="02020603050405020304" pitchFamily="18" charset="0"/>
              </a:rPr>
              <a:t>the </a:t>
            </a:r>
            <a:r>
              <a:rPr lang="en-US" sz="1800" dirty="0" err="1">
                <a:solidFill>
                  <a:schemeClr val="tx1"/>
                </a:solidFill>
                <a:latin typeface="Times New Roman" panose="02020603050405020304" pitchFamily="18" charset="0"/>
                <a:cs typeface="Times New Roman" panose="02020603050405020304" pitchFamily="18" charset="0"/>
              </a:rPr>
              <a:t>Tataviam</a:t>
            </a:r>
            <a:r>
              <a:rPr lang="en-US" sz="1800" dirty="0">
                <a:solidFill>
                  <a:schemeClr val="tx1"/>
                </a:solidFill>
                <a:latin typeface="Times New Roman" panose="02020603050405020304" pitchFamily="18" charset="0"/>
                <a:cs typeface="Times New Roman" panose="02020603050405020304" pitchFamily="18" charset="0"/>
              </a:rPr>
              <a:t> and forced them to build </a:t>
            </a:r>
            <a:r>
              <a:rPr lang="en-US" sz="1800" b="1" dirty="0">
                <a:solidFill>
                  <a:schemeClr val="tx1"/>
                </a:solidFill>
                <a:latin typeface="Times New Roman" panose="02020603050405020304" pitchFamily="18" charset="0"/>
                <a:cs typeface="Times New Roman" panose="02020603050405020304" pitchFamily="18" charset="0"/>
              </a:rPr>
              <a:t>the San Fernando Mission.</a:t>
            </a:r>
          </a:p>
          <a:p>
            <a:pPr>
              <a:lnSpc>
                <a:spcPct val="114999"/>
              </a:lnSpc>
            </a:pPr>
            <a:endParaRPr lang="en-US" b="1" dirty="0">
              <a:solidFill>
                <a:schemeClr val="tx1"/>
              </a:solidFill>
              <a:latin typeface="Times New Roman"/>
              <a:cs typeface="Times New Roman"/>
            </a:endParaRPr>
          </a:p>
          <a:p>
            <a:r>
              <a:rPr lang="en-US" dirty="0">
                <a:solidFill>
                  <a:schemeClr val="tx1"/>
                </a:solidFill>
                <a:latin typeface="Times New Roman" panose="02020603050405020304" pitchFamily="18" charset="0"/>
                <a:cs typeface="Times New Roman" panose="02020603050405020304" pitchFamily="18" charset="0"/>
              </a:rPr>
              <a:t>The </a:t>
            </a:r>
            <a:r>
              <a:rPr lang="en-US" dirty="0" err="1">
                <a:solidFill>
                  <a:schemeClr val="tx1"/>
                </a:solidFill>
                <a:latin typeface="Times New Roman" panose="02020603050405020304" pitchFamily="18" charset="0"/>
                <a:cs typeface="Times New Roman" panose="02020603050405020304" pitchFamily="18" charset="0"/>
              </a:rPr>
              <a:t>Tataviam</a:t>
            </a:r>
            <a:r>
              <a:rPr lang="en-US" dirty="0">
                <a:solidFill>
                  <a:schemeClr val="tx1"/>
                </a:solidFill>
                <a:latin typeface="Times New Roman" panose="02020603050405020304" pitchFamily="18" charset="0"/>
                <a:cs typeface="Times New Roman" panose="02020603050405020304" pitchFamily="18" charset="0"/>
              </a:rPr>
              <a:t> land was </a:t>
            </a:r>
            <a:r>
              <a:rPr lang="en-US" b="1" dirty="0">
                <a:solidFill>
                  <a:schemeClr val="tx1"/>
                </a:solidFill>
                <a:latin typeface="Times New Roman" panose="02020603050405020304" pitchFamily="18" charset="0"/>
                <a:cs typeface="Times New Roman" panose="02020603050405020304" pitchFamily="18" charset="0"/>
              </a:rPr>
              <a:t>stolen</a:t>
            </a:r>
            <a:r>
              <a:rPr lang="en-US" dirty="0">
                <a:solidFill>
                  <a:schemeClr val="tx1"/>
                </a:solidFill>
                <a:latin typeface="Times New Roman" panose="02020603050405020304" pitchFamily="18" charset="0"/>
                <a:cs typeface="Times New Roman" panose="02020603050405020304" pitchFamily="18" charset="0"/>
              </a:rPr>
              <a:t> from them and they were evicted from their own land.</a:t>
            </a:r>
          </a:p>
          <a:p>
            <a:endParaRPr lang="en-US" sz="1800" dirty="0">
              <a:solidFill>
                <a:schemeClr val="tx1"/>
              </a:solidFill>
            </a:endParaRPr>
          </a:p>
          <a:p>
            <a:pPr marL="114300" indent="0">
              <a:buNone/>
            </a:pPr>
            <a:endParaRPr lang="en-US" dirty="0"/>
          </a:p>
        </p:txBody>
      </p:sp>
      <p:pic>
        <p:nvPicPr>
          <p:cNvPr id="4" name="Picture 3">
            <a:extLst>
              <a:ext uri="{FF2B5EF4-FFF2-40B4-BE49-F238E27FC236}">
                <a16:creationId xmlns:a16="http://schemas.microsoft.com/office/drawing/2014/main" id="{E8D7D9B1-5902-48C1-AC87-8E60911AF21B}"/>
              </a:ext>
            </a:extLst>
          </p:cNvPr>
          <p:cNvPicPr>
            <a:picLocks noChangeAspect="1"/>
          </p:cNvPicPr>
          <p:nvPr/>
        </p:nvPicPr>
        <p:blipFill rotWithShape="1">
          <a:blip r:embed="rId3"/>
          <a:srcRect l="13552"/>
          <a:stretch/>
        </p:blipFill>
        <p:spPr>
          <a:xfrm>
            <a:off x="4983480" y="1672393"/>
            <a:ext cx="3973559" cy="2757875"/>
          </a:xfrm>
          <a:prstGeom prst="rect">
            <a:avLst/>
          </a:prstGeom>
        </p:spPr>
      </p:pic>
    </p:spTree>
    <p:extLst>
      <p:ext uri="{BB962C8B-B14F-4D97-AF65-F5344CB8AC3E}">
        <p14:creationId xmlns:p14="http://schemas.microsoft.com/office/powerpoint/2010/main" val="50381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87"/>
        <p:cNvGrpSpPr/>
        <p:nvPr/>
      </p:nvGrpSpPr>
      <p:grpSpPr>
        <a:xfrm>
          <a:off x="0" y="0"/>
          <a:ext cx="0" cy="0"/>
          <a:chOff x="0" y="0"/>
          <a:chExt cx="0" cy="0"/>
        </a:xfrm>
      </p:grpSpPr>
      <p:sp>
        <p:nvSpPr>
          <p:cNvPr id="88" name="Google Shape;88;p17"/>
          <p:cNvSpPr txBox="1"/>
          <p:nvPr/>
        </p:nvSpPr>
        <p:spPr>
          <a:xfrm rot="5400000">
            <a:off x="6411437" y="2281019"/>
            <a:ext cx="5128422"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dirty="0">
                <a:latin typeface="Times New Roman"/>
                <a:ea typeface="Times New Roman"/>
                <a:cs typeface="Times New Roman"/>
                <a:sym typeface="Times New Roman"/>
              </a:rPr>
              <a:t>Summarized historical timeline</a:t>
            </a:r>
            <a:endParaRPr sz="2400" dirty="0">
              <a:latin typeface="Times New Roman"/>
              <a:ea typeface="Times New Roman"/>
              <a:cs typeface="Times New Roman"/>
              <a:sym typeface="Times New Roman"/>
            </a:endParaRPr>
          </a:p>
        </p:txBody>
      </p:sp>
      <p:sp>
        <p:nvSpPr>
          <p:cNvPr id="92" name="Google Shape;92;p17"/>
          <p:cNvSpPr txBox="1"/>
          <p:nvPr/>
        </p:nvSpPr>
        <p:spPr>
          <a:xfrm>
            <a:off x="1928375" y="1399450"/>
            <a:ext cx="3703200" cy="4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5" name="Diagram 4">
            <a:extLst>
              <a:ext uri="{FF2B5EF4-FFF2-40B4-BE49-F238E27FC236}">
                <a16:creationId xmlns:a16="http://schemas.microsoft.com/office/drawing/2014/main" id="{F7A40C9F-5A0B-4F6F-BB26-52A3996B374C}"/>
              </a:ext>
            </a:extLst>
          </p:cNvPr>
          <p:cNvGraphicFramePr/>
          <p:nvPr>
            <p:extLst>
              <p:ext uri="{D42A27DB-BD31-4B8C-83A1-F6EECF244321}">
                <p14:modId xmlns:p14="http://schemas.microsoft.com/office/powerpoint/2010/main" val="4149179784"/>
              </p:ext>
            </p:extLst>
          </p:nvPr>
        </p:nvGraphicFramePr>
        <p:xfrm>
          <a:off x="132528" y="367474"/>
          <a:ext cx="8481120" cy="4268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352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22"/>
          <p:cNvSpPr txBox="1"/>
          <p:nvPr/>
        </p:nvSpPr>
        <p:spPr>
          <a:xfrm>
            <a:off x="1653125" y="685050"/>
            <a:ext cx="8068500" cy="167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800" b="1" dirty="0">
                <a:highlight>
                  <a:srgbClr val="FFFF00"/>
                </a:highlight>
                <a:latin typeface="Times New Roman"/>
                <a:ea typeface="Times New Roman"/>
                <a:cs typeface="Times New Roman"/>
                <a:sym typeface="Times New Roman"/>
              </a:rPr>
              <a:t>Whose land is your school built on ?</a:t>
            </a:r>
            <a:endParaRPr sz="2800" b="1" dirty="0">
              <a:highlight>
                <a:srgbClr val="FFFF00"/>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900" dirty="0">
              <a:highlight>
                <a:srgbClr val="FFFF00"/>
              </a:highlight>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900" dirty="0">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2100" dirty="0">
              <a:highlight>
                <a:srgbClr val="FFFF00"/>
              </a:highlight>
            </a:endParaRPr>
          </a:p>
        </p:txBody>
      </p:sp>
      <p:pic>
        <p:nvPicPr>
          <p:cNvPr id="164" name="Google Shape;164;p22">
            <a:hlinkClick r:id="rId4"/>
          </p:cNvPr>
          <p:cNvPicPr preferRelativeResize="0"/>
          <p:nvPr/>
        </p:nvPicPr>
        <p:blipFill>
          <a:blip r:embed="rId5">
            <a:alphaModFix/>
          </a:blip>
          <a:stretch>
            <a:fillRect/>
          </a:stretch>
        </p:blipFill>
        <p:spPr>
          <a:xfrm>
            <a:off x="2485725" y="2646000"/>
            <a:ext cx="4301700" cy="2419700"/>
          </a:xfrm>
          <a:prstGeom prst="rect">
            <a:avLst/>
          </a:prstGeom>
          <a:noFill/>
          <a:ln>
            <a:noFill/>
          </a:ln>
        </p:spPr>
      </p:pic>
      <p:pic>
        <p:nvPicPr>
          <p:cNvPr id="165" name="Google Shape;165;p22">
            <a:hlinkClick r:id="rId4"/>
          </p:cNvPr>
          <p:cNvPicPr preferRelativeResize="0"/>
          <p:nvPr/>
        </p:nvPicPr>
        <p:blipFill>
          <a:blip r:embed="rId6">
            <a:alphaModFix/>
          </a:blip>
          <a:stretch>
            <a:fillRect/>
          </a:stretch>
        </p:blipFill>
        <p:spPr>
          <a:xfrm>
            <a:off x="5965800" y="1786851"/>
            <a:ext cx="2151149" cy="1183550"/>
          </a:xfrm>
          <a:prstGeom prst="rect">
            <a:avLst/>
          </a:prstGeom>
          <a:noFill/>
          <a:ln>
            <a:noFill/>
          </a:ln>
        </p:spPr>
      </p:pic>
      <p:pic>
        <p:nvPicPr>
          <p:cNvPr id="166" name="Google Shape;166;p22">
            <a:hlinkClick r:id="rId4"/>
          </p:cNvPr>
          <p:cNvPicPr preferRelativeResize="0"/>
          <p:nvPr/>
        </p:nvPicPr>
        <p:blipFill>
          <a:blip r:embed="rId7">
            <a:alphaModFix/>
          </a:blip>
          <a:stretch>
            <a:fillRect/>
          </a:stretch>
        </p:blipFill>
        <p:spPr>
          <a:xfrm>
            <a:off x="63527" y="1815074"/>
            <a:ext cx="2367128" cy="1183550"/>
          </a:xfrm>
          <a:prstGeom prst="rect">
            <a:avLst/>
          </a:prstGeom>
          <a:noFill/>
          <a:ln>
            <a:noFill/>
          </a:ln>
        </p:spPr>
      </p:pic>
      <p:pic>
        <p:nvPicPr>
          <p:cNvPr id="167" name="Google Shape;167;p22">
            <a:hlinkClick r:id="rId4"/>
          </p:cNvPr>
          <p:cNvPicPr preferRelativeResize="0"/>
          <p:nvPr/>
        </p:nvPicPr>
        <p:blipFill>
          <a:blip r:embed="rId8">
            <a:alphaModFix/>
          </a:blip>
          <a:stretch>
            <a:fillRect/>
          </a:stretch>
        </p:blipFill>
        <p:spPr>
          <a:xfrm>
            <a:off x="7498925" y="2822200"/>
            <a:ext cx="1585750" cy="1952424"/>
          </a:xfrm>
          <a:prstGeom prst="rect">
            <a:avLst/>
          </a:prstGeom>
          <a:noFill/>
          <a:ln>
            <a:noFill/>
          </a:ln>
        </p:spPr>
      </p:pic>
      <p:pic>
        <p:nvPicPr>
          <p:cNvPr id="168" name="Google Shape;168;p22">
            <a:hlinkClick r:id="rId4"/>
          </p:cNvPr>
          <p:cNvPicPr preferRelativeResize="0"/>
          <p:nvPr/>
        </p:nvPicPr>
        <p:blipFill>
          <a:blip r:embed="rId9">
            <a:alphaModFix/>
          </a:blip>
          <a:stretch>
            <a:fillRect/>
          </a:stretch>
        </p:blipFill>
        <p:spPr>
          <a:xfrm>
            <a:off x="1" y="3630525"/>
            <a:ext cx="2301800" cy="1512975"/>
          </a:xfrm>
          <a:prstGeom prst="rect">
            <a:avLst/>
          </a:prstGeom>
          <a:noFill/>
          <a:ln>
            <a:noFill/>
          </a:ln>
        </p:spPr>
      </p:pic>
      <p:sp>
        <p:nvSpPr>
          <p:cNvPr id="169" name="Google Shape;169;p22"/>
          <p:cNvSpPr txBox="1"/>
          <p:nvPr/>
        </p:nvSpPr>
        <p:spPr>
          <a:xfrm>
            <a:off x="3111375" y="1576600"/>
            <a:ext cx="254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FF0000"/>
                </a:solidFill>
                <a:highlight>
                  <a:srgbClr val="FFFF00"/>
                </a:highlight>
                <a:latin typeface="Times New Roman"/>
                <a:ea typeface="Times New Roman"/>
                <a:cs typeface="Times New Roman"/>
                <a:sym typeface="Times New Roman"/>
              </a:rPr>
              <a:t>CLICK</a:t>
            </a:r>
            <a:r>
              <a:rPr lang="en" b="1" dirty="0">
                <a:highlight>
                  <a:srgbClr val="FFFF00"/>
                </a:highlight>
                <a:latin typeface="Times New Roman"/>
                <a:ea typeface="Times New Roman"/>
                <a:cs typeface="Times New Roman"/>
                <a:sym typeface="Times New Roman"/>
              </a:rPr>
              <a:t> a picture to find out</a:t>
            </a:r>
            <a:endParaRPr b="1" dirty="0">
              <a:highlight>
                <a:srgbClr val="FFFF00"/>
              </a:highlight>
              <a:latin typeface="Times New Roman"/>
              <a:ea typeface="Times New Roman"/>
              <a:cs typeface="Times New Roman"/>
              <a:sym typeface="Times New Roman"/>
            </a:endParaRPr>
          </a:p>
        </p:txBody>
      </p:sp>
      <p:sp>
        <p:nvSpPr>
          <p:cNvPr id="170" name="Google Shape;170;p22"/>
          <p:cNvSpPr txBox="1"/>
          <p:nvPr/>
        </p:nvSpPr>
        <p:spPr>
          <a:xfrm>
            <a:off x="63525" y="1786850"/>
            <a:ext cx="205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highlight>
                  <a:srgbClr val="FFFF00"/>
                </a:highlight>
                <a:latin typeface="Times New Roman"/>
                <a:ea typeface="Times New Roman"/>
                <a:cs typeface="Times New Roman"/>
                <a:sym typeface="Times New Roman"/>
              </a:rPr>
              <a:t>Lake View Terrace</a:t>
            </a:r>
            <a:endParaRPr b="1" dirty="0">
              <a:highlight>
                <a:srgbClr val="FFFF00"/>
              </a:highlight>
              <a:latin typeface="Times New Roman"/>
              <a:ea typeface="Times New Roman"/>
              <a:cs typeface="Times New Roman"/>
              <a:sym typeface="Times New Roman"/>
            </a:endParaRPr>
          </a:p>
        </p:txBody>
      </p:sp>
      <p:sp>
        <p:nvSpPr>
          <p:cNvPr id="171" name="Google Shape;171;p22"/>
          <p:cNvSpPr txBox="1"/>
          <p:nvPr/>
        </p:nvSpPr>
        <p:spPr>
          <a:xfrm>
            <a:off x="28225" y="3598313"/>
            <a:ext cx="138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highlight>
                  <a:srgbClr val="FFFF00"/>
                </a:highlight>
                <a:latin typeface="Times New Roman"/>
                <a:ea typeface="Times New Roman"/>
                <a:cs typeface="Times New Roman"/>
                <a:sym typeface="Times New Roman"/>
              </a:rPr>
              <a:t>Chatsworth</a:t>
            </a:r>
            <a:endParaRPr b="1" dirty="0">
              <a:highlight>
                <a:srgbClr val="FFFF00"/>
              </a:highlight>
              <a:latin typeface="Times New Roman"/>
              <a:ea typeface="Times New Roman"/>
              <a:cs typeface="Times New Roman"/>
              <a:sym typeface="Times New Roman"/>
            </a:endParaRPr>
          </a:p>
        </p:txBody>
      </p:sp>
      <p:sp>
        <p:nvSpPr>
          <p:cNvPr id="172" name="Google Shape;172;p22"/>
          <p:cNvSpPr txBox="1"/>
          <p:nvPr/>
        </p:nvSpPr>
        <p:spPr>
          <a:xfrm>
            <a:off x="7306075" y="1786850"/>
            <a:ext cx="94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latin typeface="Times New Roman"/>
                <a:ea typeface="Times New Roman"/>
                <a:cs typeface="Times New Roman"/>
                <a:sym typeface="Times New Roman"/>
              </a:rPr>
              <a:t>Valencia</a:t>
            </a:r>
            <a:endParaRPr b="1">
              <a:highlight>
                <a:srgbClr val="FFFF00"/>
              </a:highlight>
              <a:latin typeface="Times New Roman"/>
              <a:ea typeface="Times New Roman"/>
              <a:cs typeface="Times New Roman"/>
              <a:sym typeface="Times New Roman"/>
            </a:endParaRPr>
          </a:p>
        </p:txBody>
      </p:sp>
      <p:sp>
        <p:nvSpPr>
          <p:cNvPr id="173" name="Google Shape;173;p22"/>
          <p:cNvSpPr txBox="1"/>
          <p:nvPr/>
        </p:nvSpPr>
        <p:spPr>
          <a:xfrm>
            <a:off x="8415575" y="2822200"/>
            <a:ext cx="13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latin typeface="Times New Roman"/>
                <a:ea typeface="Times New Roman"/>
                <a:cs typeface="Times New Roman"/>
                <a:sym typeface="Times New Roman"/>
              </a:rPr>
              <a:t>Sylmar</a:t>
            </a:r>
            <a:endParaRPr b="1">
              <a:highlight>
                <a:srgbClr val="FFFF00"/>
              </a:highlight>
              <a:latin typeface="Times New Roman"/>
              <a:ea typeface="Times New Roman"/>
              <a:cs typeface="Times New Roman"/>
              <a:sym typeface="Times New Roman"/>
            </a:endParaRPr>
          </a:p>
        </p:txBody>
      </p:sp>
      <p:sp>
        <p:nvSpPr>
          <p:cNvPr id="174" name="Google Shape;174;p22"/>
          <p:cNvSpPr txBox="1"/>
          <p:nvPr/>
        </p:nvSpPr>
        <p:spPr>
          <a:xfrm>
            <a:off x="2485713" y="2646000"/>
            <a:ext cx="16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highlight>
                  <a:srgbClr val="FFFF00"/>
                </a:highlight>
                <a:latin typeface="Times New Roman"/>
                <a:ea typeface="Times New Roman"/>
                <a:cs typeface="Times New Roman"/>
                <a:sym typeface="Times New Roman"/>
              </a:rPr>
              <a:t>San Fernando</a:t>
            </a:r>
            <a:endParaRPr b="1" dirty="0">
              <a:highlight>
                <a:srgbClr val="FFFF00"/>
              </a:highlight>
              <a:latin typeface="Times New Roman"/>
              <a:ea typeface="Times New Roman"/>
              <a:cs typeface="Times New Roman"/>
              <a:sym typeface="Times New Roman"/>
            </a:endParaRPr>
          </a:p>
        </p:txBody>
      </p:sp>
      <p:sp>
        <p:nvSpPr>
          <p:cNvPr id="175" name="Google Shape;175;p22"/>
          <p:cNvSpPr txBox="1"/>
          <p:nvPr/>
        </p:nvSpPr>
        <p:spPr>
          <a:xfrm>
            <a:off x="488200" y="0"/>
            <a:ext cx="902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FF00"/>
                </a:highlight>
                <a:latin typeface="Times New Roman"/>
                <a:ea typeface="Times New Roman"/>
                <a:cs typeface="Times New Roman"/>
                <a:sym typeface="Times New Roman"/>
              </a:rPr>
              <a:t>The LA Unified School District currently operates over one hundred schools on ancestral FTBMI land.</a:t>
            </a:r>
            <a:endParaRPr b="1">
              <a:highlight>
                <a:srgbClr val="FFFF00"/>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79"/>
        <p:cNvGrpSpPr/>
        <p:nvPr/>
      </p:nvGrpSpPr>
      <p:grpSpPr>
        <a:xfrm>
          <a:off x="0" y="0"/>
          <a:ext cx="0" cy="0"/>
          <a:chOff x="0" y="0"/>
          <a:chExt cx="0" cy="0"/>
        </a:xfrm>
      </p:grpSpPr>
      <p:sp>
        <p:nvSpPr>
          <p:cNvPr id="180" name="Google Shape;180;p23"/>
          <p:cNvSpPr txBox="1"/>
          <p:nvPr/>
        </p:nvSpPr>
        <p:spPr>
          <a:xfrm>
            <a:off x="19200" y="0"/>
            <a:ext cx="9105600" cy="124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dirty="0">
                <a:latin typeface="Times New Roman"/>
                <a:ea typeface="Times New Roman"/>
                <a:cs typeface="Times New Roman"/>
                <a:sym typeface="Times New Roman"/>
              </a:rPr>
              <a:t>The Fernandeño Tataviam Band of Mission Indians asked the City of San Fernando to adopt a resolution to </a:t>
            </a:r>
            <a:r>
              <a:rPr lang="en" sz="2300" b="1" dirty="0">
                <a:solidFill>
                  <a:srgbClr val="FF0000"/>
                </a:solidFill>
                <a:latin typeface="Times New Roman"/>
                <a:ea typeface="Times New Roman"/>
                <a:cs typeface="Times New Roman"/>
                <a:sym typeface="Times New Roman"/>
              </a:rPr>
              <a:t>rename Maclay Avenue as Tataviam Tribe Avenue.</a:t>
            </a:r>
            <a:endParaRPr sz="2500" b="1" dirty="0">
              <a:solidFill>
                <a:srgbClr val="FF0000"/>
              </a:solidFill>
              <a:latin typeface="Times New Roman"/>
              <a:ea typeface="Times New Roman"/>
              <a:cs typeface="Times New Roman"/>
              <a:sym typeface="Times New Roman"/>
            </a:endParaRPr>
          </a:p>
        </p:txBody>
      </p:sp>
      <p:sp>
        <p:nvSpPr>
          <p:cNvPr id="181" name="Google Shape;181;p23"/>
          <p:cNvSpPr txBox="1"/>
          <p:nvPr/>
        </p:nvSpPr>
        <p:spPr>
          <a:xfrm>
            <a:off x="144725" y="4337400"/>
            <a:ext cx="9035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latin typeface="Times New Roman"/>
                <a:ea typeface="Times New Roman"/>
                <a:cs typeface="Times New Roman"/>
                <a:sym typeface="Times New Roman"/>
              </a:rPr>
              <a:t>The descendents of California State Senator Charles Maclay disagree.</a:t>
            </a:r>
            <a:endParaRPr sz="2000" b="1" dirty="0">
              <a:latin typeface="Times New Roman"/>
              <a:ea typeface="Times New Roman"/>
              <a:cs typeface="Times New Roman"/>
              <a:sym typeface="Times New Roman"/>
            </a:endParaRPr>
          </a:p>
          <a:p>
            <a:pPr marL="0" lvl="0" indent="0" algn="ctr" rtl="0">
              <a:spcBef>
                <a:spcPts val="0"/>
              </a:spcBef>
              <a:spcAft>
                <a:spcPts val="0"/>
              </a:spcAft>
              <a:buNone/>
            </a:pPr>
            <a:r>
              <a:rPr lang="en" sz="2000" b="1" dirty="0">
                <a:solidFill>
                  <a:srgbClr val="FF0000"/>
                </a:solidFill>
                <a:latin typeface="Times New Roman"/>
                <a:ea typeface="Times New Roman"/>
                <a:cs typeface="Times New Roman"/>
                <a:sym typeface="Times New Roman"/>
              </a:rPr>
              <a:t>What do you think?</a:t>
            </a:r>
            <a:endParaRPr sz="2000" b="1" dirty="0">
              <a:latin typeface="Times New Roman"/>
              <a:ea typeface="Times New Roman"/>
              <a:cs typeface="Times New Roman"/>
              <a:sym typeface="Times New Roman"/>
            </a:endParaRPr>
          </a:p>
        </p:txBody>
      </p:sp>
      <p:pic>
        <p:nvPicPr>
          <p:cNvPr id="182" name="Google Shape;182;p23"/>
          <p:cNvPicPr preferRelativeResize="0"/>
          <p:nvPr/>
        </p:nvPicPr>
        <p:blipFill>
          <a:blip r:embed="rId3">
            <a:alphaModFix/>
          </a:blip>
          <a:stretch>
            <a:fillRect/>
          </a:stretch>
        </p:blipFill>
        <p:spPr>
          <a:xfrm>
            <a:off x="2588562" y="1395298"/>
            <a:ext cx="3966876" cy="2942102"/>
          </a:xfrm>
          <a:prstGeom prst="rect">
            <a:avLst/>
          </a:prstGeom>
          <a:noFill/>
          <a:ln>
            <a:noFill/>
          </a:ln>
        </p:spPr>
      </p:pic>
      <p:pic>
        <p:nvPicPr>
          <p:cNvPr id="183" name="Google Shape;183;p23"/>
          <p:cNvPicPr preferRelativeResize="0"/>
          <p:nvPr/>
        </p:nvPicPr>
        <p:blipFill>
          <a:blip r:embed="rId4">
            <a:alphaModFix/>
          </a:blip>
          <a:stretch>
            <a:fillRect/>
          </a:stretch>
        </p:blipFill>
        <p:spPr>
          <a:xfrm>
            <a:off x="6786350" y="2223313"/>
            <a:ext cx="2289649" cy="1191225"/>
          </a:xfrm>
          <a:prstGeom prst="rect">
            <a:avLst/>
          </a:prstGeom>
          <a:noFill/>
          <a:ln>
            <a:noFill/>
          </a:ln>
        </p:spPr>
      </p:pic>
      <p:pic>
        <p:nvPicPr>
          <p:cNvPr id="184" name="Google Shape;184;p23"/>
          <p:cNvPicPr preferRelativeResize="0"/>
          <p:nvPr/>
        </p:nvPicPr>
        <p:blipFill>
          <a:blip r:embed="rId5">
            <a:alphaModFix/>
          </a:blip>
          <a:stretch>
            <a:fillRect/>
          </a:stretch>
        </p:blipFill>
        <p:spPr>
          <a:xfrm>
            <a:off x="65250" y="1951737"/>
            <a:ext cx="2235100" cy="1680725"/>
          </a:xfrm>
          <a:prstGeom prst="rect">
            <a:avLst/>
          </a:prstGeom>
          <a:noFill/>
          <a:ln>
            <a:noFill/>
          </a:ln>
        </p:spPr>
      </p:pic>
      <p:sp>
        <p:nvSpPr>
          <p:cNvPr id="185" name="Google Shape;185;p23"/>
          <p:cNvSpPr txBox="1"/>
          <p:nvPr/>
        </p:nvSpPr>
        <p:spPr>
          <a:xfrm>
            <a:off x="2507075" y="3958750"/>
            <a:ext cx="3880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highlight>
                  <a:srgbClr val="FFFF00"/>
                </a:highlight>
                <a:latin typeface="Times New Roman"/>
                <a:ea typeface="Times New Roman"/>
                <a:cs typeface="Times New Roman"/>
                <a:sym typeface="Times New Roman"/>
              </a:rPr>
              <a:t>Rogerio Rocha, 1898</a:t>
            </a:r>
            <a:endParaRPr sz="1100">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r>
              <a:rPr lang="en" sz="1100">
                <a:highlight>
                  <a:srgbClr val="FFFF00"/>
                </a:highlight>
                <a:latin typeface="Times New Roman"/>
                <a:ea typeface="Times New Roman"/>
                <a:cs typeface="Times New Roman"/>
                <a:sym typeface="Times New Roman"/>
              </a:rPr>
              <a:t>Tribal Captain of the Fernandeño Tataviam people</a:t>
            </a:r>
            <a:endParaRPr sz="1300">
              <a:highlight>
                <a:srgbClr val="FFFF00"/>
              </a:highlight>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31"/>
        <p:cNvGrpSpPr/>
        <p:nvPr/>
      </p:nvGrpSpPr>
      <p:grpSpPr>
        <a:xfrm>
          <a:off x="0" y="0"/>
          <a:ext cx="0" cy="0"/>
          <a:chOff x="0" y="0"/>
          <a:chExt cx="0" cy="0"/>
        </a:xfrm>
      </p:grpSpPr>
      <p:pic>
        <p:nvPicPr>
          <p:cNvPr id="132" name="Google Shape;132;p19"/>
          <p:cNvPicPr preferRelativeResize="0"/>
          <p:nvPr/>
        </p:nvPicPr>
        <p:blipFill>
          <a:blip r:embed="rId3">
            <a:alphaModFix/>
          </a:blip>
          <a:stretch>
            <a:fillRect/>
          </a:stretch>
        </p:blipFill>
        <p:spPr>
          <a:xfrm>
            <a:off x="0" y="0"/>
            <a:ext cx="3966100" cy="3966100"/>
          </a:xfrm>
          <a:prstGeom prst="rect">
            <a:avLst/>
          </a:prstGeom>
          <a:noFill/>
          <a:ln>
            <a:noFill/>
          </a:ln>
        </p:spPr>
      </p:pic>
      <p:pic>
        <p:nvPicPr>
          <p:cNvPr id="133" name="Google Shape;133;p19"/>
          <p:cNvPicPr preferRelativeResize="0"/>
          <p:nvPr/>
        </p:nvPicPr>
        <p:blipFill>
          <a:blip r:embed="rId4">
            <a:alphaModFix/>
          </a:blip>
          <a:stretch>
            <a:fillRect/>
          </a:stretch>
        </p:blipFill>
        <p:spPr>
          <a:xfrm>
            <a:off x="3966100" y="2490700"/>
            <a:ext cx="5177899" cy="2652800"/>
          </a:xfrm>
          <a:prstGeom prst="rect">
            <a:avLst/>
          </a:prstGeom>
          <a:noFill/>
          <a:ln>
            <a:noFill/>
          </a:ln>
        </p:spPr>
      </p:pic>
      <p:sp>
        <p:nvSpPr>
          <p:cNvPr id="134" name="Google Shape;134;p19"/>
          <p:cNvSpPr txBox="1"/>
          <p:nvPr/>
        </p:nvSpPr>
        <p:spPr>
          <a:xfrm>
            <a:off x="2945650" y="79025"/>
            <a:ext cx="221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Times New Roman"/>
                <a:ea typeface="Times New Roman"/>
                <a:cs typeface="Times New Roman"/>
                <a:sym typeface="Times New Roman"/>
              </a:rPr>
              <a:t>Rudy Ortega Junior</a:t>
            </a:r>
            <a:endParaRPr sz="1600" b="1">
              <a:latin typeface="Times New Roman"/>
              <a:ea typeface="Times New Roman"/>
              <a:cs typeface="Times New Roman"/>
              <a:sym typeface="Times New Roman"/>
            </a:endParaRPr>
          </a:p>
          <a:p>
            <a:pPr marL="0" lvl="0" indent="0" algn="l" rtl="0">
              <a:spcBef>
                <a:spcPts val="0"/>
              </a:spcBef>
              <a:spcAft>
                <a:spcPts val="0"/>
              </a:spcAft>
              <a:buNone/>
            </a:pPr>
            <a:r>
              <a:rPr lang="en" sz="1600" b="1">
                <a:latin typeface="Times New Roman"/>
                <a:ea typeface="Times New Roman"/>
                <a:cs typeface="Times New Roman"/>
                <a:sym typeface="Times New Roman"/>
              </a:rPr>
              <a:t>Tribal President</a:t>
            </a:r>
            <a:endParaRPr sz="1600" b="1">
              <a:latin typeface="Times New Roman"/>
              <a:ea typeface="Times New Roman"/>
              <a:cs typeface="Times New Roman"/>
              <a:sym typeface="Times New Roman"/>
            </a:endParaRPr>
          </a:p>
        </p:txBody>
      </p:sp>
      <p:pic>
        <p:nvPicPr>
          <p:cNvPr id="135" name="Google Shape;135;p19"/>
          <p:cNvPicPr preferRelativeResize="0"/>
          <p:nvPr/>
        </p:nvPicPr>
        <p:blipFill>
          <a:blip r:embed="rId5">
            <a:alphaModFix/>
          </a:blip>
          <a:stretch>
            <a:fillRect/>
          </a:stretch>
        </p:blipFill>
        <p:spPr>
          <a:xfrm>
            <a:off x="2305025" y="3762875"/>
            <a:ext cx="1661075" cy="1380625"/>
          </a:xfrm>
          <a:prstGeom prst="rect">
            <a:avLst/>
          </a:prstGeom>
          <a:noFill/>
          <a:ln>
            <a:noFill/>
          </a:ln>
        </p:spPr>
      </p:pic>
      <p:pic>
        <p:nvPicPr>
          <p:cNvPr id="136" name="Google Shape;136;p19"/>
          <p:cNvPicPr preferRelativeResize="0"/>
          <p:nvPr/>
        </p:nvPicPr>
        <p:blipFill>
          <a:blip r:embed="rId6">
            <a:alphaModFix/>
          </a:blip>
          <a:stretch>
            <a:fillRect/>
          </a:stretch>
        </p:blipFill>
        <p:spPr>
          <a:xfrm>
            <a:off x="6055424" y="0"/>
            <a:ext cx="3088575" cy="1965950"/>
          </a:xfrm>
          <a:prstGeom prst="rect">
            <a:avLst/>
          </a:prstGeom>
          <a:noFill/>
          <a:ln>
            <a:noFill/>
          </a:ln>
        </p:spPr>
      </p:pic>
      <p:sp>
        <p:nvSpPr>
          <p:cNvPr id="137" name="Google Shape;137;p19"/>
          <p:cNvSpPr txBox="1"/>
          <p:nvPr/>
        </p:nvSpPr>
        <p:spPr>
          <a:xfrm>
            <a:off x="4062525" y="3468200"/>
            <a:ext cx="1440300" cy="697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DENNIS GARCIA</a:t>
            </a:r>
            <a:endParaRPr sz="1100" b="1">
              <a:solidFill>
                <a:srgbClr val="FFFF00"/>
              </a:solidFill>
              <a:latin typeface="Times New Roman"/>
              <a:ea typeface="Times New Roman"/>
              <a:cs typeface="Times New Roman"/>
              <a:sym typeface="Times New Roman"/>
            </a:endParaRPr>
          </a:p>
          <a:p>
            <a:pPr marL="0" lvl="0" indent="0" algn="l" rtl="0">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38" name="Google Shape;138;p19"/>
          <p:cNvSpPr txBox="1"/>
          <p:nvPr/>
        </p:nvSpPr>
        <p:spPr>
          <a:xfrm>
            <a:off x="5815700" y="3302550"/>
            <a:ext cx="1478700" cy="782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BEVERLY SALAZAR FOLKES</a:t>
            </a:r>
            <a:endParaRPr sz="1100" b="1">
              <a:solidFill>
                <a:srgbClr val="FFFF00"/>
              </a:solidFill>
              <a:latin typeface="Times New Roman"/>
              <a:ea typeface="Times New Roman"/>
              <a:cs typeface="Times New Roman"/>
              <a:sym typeface="Times New Roman"/>
            </a:endParaRPr>
          </a:p>
          <a:p>
            <a:pPr marL="0" lvl="0" indent="0" algn="l" rtl="0">
              <a:lnSpc>
                <a:spcPct val="100000"/>
              </a:lnSpc>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39" name="Google Shape;139;p19"/>
          <p:cNvSpPr txBox="1"/>
          <p:nvPr/>
        </p:nvSpPr>
        <p:spPr>
          <a:xfrm>
            <a:off x="7637675" y="3468200"/>
            <a:ext cx="1440300" cy="697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ALAN SALAZAR</a:t>
            </a:r>
            <a:endParaRPr sz="1100" b="1">
              <a:solidFill>
                <a:srgbClr val="FFFF00"/>
              </a:solidFill>
              <a:latin typeface="Times New Roman"/>
              <a:ea typeface="Times New Roman"/>
              <a:cs typeface="Times New Roman"/>
              <a:sym typeface="Times New Roman"/>
            </a:endParaRPr>
          </a:p>
          <a:p>
            <a:pPr marL="0" lvl="0" indent="0" algn="l" rtl="0">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40" name="Google Shape;140;p19"/>
          <p:cNvSpPr txBox="1"/>
          <p:nvPr/>
        </p:nvSpPr>
        <p:spPr>
          <a:xfrm>
            <a:off x="4043325" y="4684900"/>
            <a:ext cx="1478700" cy="7824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BERNICE FRANCES COOKE</a:t>
            </a:r>
            <a:endParaRPr sz="1100" b="1">
              <a:solidFill>
                <a:srgbClr val="FFFF00"/>
              </a:solidFill>
              <a:latin typeface="Times New Roman"/>
              <a:ea typeface="Times New Roman"/>
              <a:cs typeface="Times New Roman"/>
              <a:sym typeface="Times New Roman"/>
            </a:endParaRPr>
          </a:p>
          <a:p>
            <a:pPr marL="0" lvl="0" indent="0" algn="l" rtl="0">
              <a:lnSpc>
                <a:spcPct val="100000"/>
              </a:lnSpc>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41" name="Google Shape;141;p19"/>
          <p:cNvSpPr txBox="1"/>
          <p:nvPr/>
        </p:nvSpPr>
        <p:spPr>
          <a:xfrm>
            <a:off x="5888900" y="4827175"/>
            <a:ext cx="1405500" cy="6978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TED GARCIA</a:t>
            </a:r>
            <a:endParaRPr sz="1100" b="1">
              <a:solidFill>
                <a:srgbClr val="FFFF00"/>
              </a:solidFill>
              <a:latin typeface="Times New Roman"/>
              <a:ea typeface="Times New Roman"/>
              <a:cs typeface="Times New Roman"/>
              <a:sym typeface="Times New Roman"/>
            </a:endParaRPr>
          </a:p>
          <a:p>
            <a:pPr marL="0" lvl="0" indent="0" algn="l" rtl="0">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42" name="Google Shape;142;p19"/>
          <p:cNvSpPr txBox="1"/>
          <p:nvPr/>
        </p:nvSpPr>
        <p:spPr>
          <a:xfrm>
            <a:off x="7388075" y="4869475"/>
            <a:ext cx="1939500" cy="6132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FFFF00"/>
                </a:solidFill>
                <a:latin typeface="Times New Roman"/>
                <a:ea typeface="Times New Roman"/>
                <a:cs typeface="Times New Roman"/>
                <a:sym typeface="Times New Roman"/>
              </a:rPr>
              <a:t>KATHY ANN FLORES</a:t>
            </a:r>
            <a:endParaRPr sz="1100" b="1">
              <a:solidFill>
                <a:srgbClr val="FFFF00"/>
              </a:solidFill>
              <a:latin typeface="Times New Roman"/>
              <a:ea typeface="Times New Roman"/>
              <a:cs typeface="Times New Roman"/>
              <a:sym typeface="Times New Roman"/>
            </a:endParaRPr>
          </a:p>
          <a:p>
            <a:pPr marL="0" lvl="0" indent="0" algn="l" rtl="0">
              <a:lnSpc>
                <a:spcPct val="100000"/>
              </a:lnSpc>
              <a:spcBef>
                <a:spcPts val="700"/>
              </a:spcBef>
              <a:spcAft>
                <a:spcPts val="0"/>
              </a:spcAft>
              <a:buNone/>
            </a:pPr>
            <a:endParaRPr sz="1100">
              <a:solidFill>
                <a:srgbClr val="FFFF00"/>
              </a:solidFill>
              <a:latin typeface="Times New Roman"/>
              <a:ea typeface="Times New Roman"/>
              <a:cs typeface="Times New Roman"/>
              <a:sym typeface="Times New Roman"/>
            </a:endParaRPr>
          </a:p>
        </p:txBody>
      </p:sp>
      <p:sp>
        <p:nvSpPr>
          <p:cNvPr id="143" name="Google Shape;143;p19"/>
          <p:cNvSpPr txBox="1"/>
          <p:nvPr/>
        </p:nvSpPr>
        <p:spPr>
          <a:xfrm>
            <a:off x="5065875" y="1894550"/>
            <a:ext cx="4211400"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rgbClr val="202124"/>
                </a:solidFill>
                <a:latin typeface="Times New Roman"/>
                <a:ea typeface="Times New Roman"/>
                <a:cs typeface="Times New Roman"/>
                <a:sym typeface="Times New Roman"/>
              </a:rPr>
              <a:t>Tribal Headquarters, 1019 2nd St, </a:t>
            </a:r>
          </a:p>
          <a:p>
            <a:pPr marL="0" lvl="0" indent="0" algn="ctr" rtl="0">
              <a:spcBef>
                <a:spcPts val="0"/>
              </a:spcBef>
              <a:spcAft>
                <a:spcPts val="0"/>
              </a:spcAft>
              <a:buNone/>
            </a:pPr>
            <a:r>
              <a:rPr lang="en" sz="1600" b="1" dirty="0">
                <a:solidFill>
                  <a:srgbClr val="202124"/>
                </a:solidFill>
                <a:latin typeface="Times New Roman"/>
                <a:ea typeface="Times New Roman"/>
                <a:cs typeface="Times New Roman"/>
                <a:sym typeface="Times New Roman"/>
              </a:rPr>
              <a:t>San Fernando, CA 91340</a:t>
            </a:r>
            <a:endParaRPr sz="1600" b="1" dirty="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10" ma:contentTypeDescription="Create a new document." ma:contentTypeScope="" ma:versionID="9cd7342640d6fd4b6c1d203d9a961a88">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42738bd26cf3fa7f6c740d9896a67fa0"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6B8184-5A08-4D4A-9807-F3E5C29A55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1116e-70b5-4dea-976a-806e996dba5c"/>
    <ds:schemaRef ds:uri="4259f52f-4b71-47bc-aac8-de2b0f5da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86207B-0FA6-4344-8E87-75A2FF1E46C5}">
  <ds:schemaRefs>
    <ds:schemaRef ds:uri="http://schemas.microsoft.com/sharepoint/v3/contenttype/forms"/>
  </ds:schemaRefs>
</ds:datastoreItem>
</file>

<file path=customXml/itemProps3.xml><?xml version="1.0" encoding="utf-8"?>
<ds:datastoreItem xmlns:ds="http://schemas.openxmlformats.org/officeDocument/2006/customXml" ds:itemID="{573EA3FE-B1D7-46FA-8983-2D147083670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73</TotalTime>
  <Words>938</Words>
  <Application>Microsoft Office PowerPoint</Application>
  <PresentationFormat>On-screen Show (16:9)</PresentationFormat>
  <Paragraphs>88</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Chelsea Market</vt:lpstr>
      <vt:lpstr>Arial</vt:lpstr>
      <vt:lpstr>Roboto</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Human Relations, Diversity &amp; Equity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lausd_user</dc:creator>
  <cp:lastModifiedBy>Gomez, Julie</cp:lastModifiedBy>
  <cp:revision>50</cp:revision>
  <dcterms:modified xsi:type="dcterms:W3CDTF">2022-07-25T22:14:58Z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